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5"/>
  </p:notesMasterIdLst>
  <p:sldIdLst>
    <p:sldId id="256" r:id="rId5"/>
    <p:sldId id="257" r:id="rId6"/>
    <p:sldId id="258" r:id="rId7"/>
    <p:sldId id="259" r:id="rId8"/>
    <p:sldId id="261" r:id="rId9"/>
    <p:sldId id="262" r:id="rId10"/>
    <p:sldId id="260" r:id="rId11"/>
    <p:sldId id="263" r:id="rId12"/>
    <p:sldId id="264" r:id="rId13"/>
    <p:sldId id="265" r:id="rId14"/>
    <p:sldId id="962" r:id="rId15"/>
    <p:sldId id="963" r:id="rId16"/>
    <p:sldId id="964" r:id="rId17"/>
    <p:sldId id="965" r:id="rId18"/>
    <p:sldId id="966" r:id="rId19"/>
    <p:sldId id="967" r:id="rId20"/>
    <p:sldId id="968" r:id="rId21"/>
    <p:sldId id="969" r:id="rId22"/>
    <p:sldId id="970" r:id="rId23"/>
    <p:sldId id="971" r:id="rId24"/>
    <p:sldId id="972" r:id="rId25"/>
    <p:sldId id="973" r:id="rId26"/>
    <p:sldId id="974" r:id="rId27"/>
    <p:sldId id="975" r:id="rId28"/>
    <p:sldId id="976" r:id="rId29"/>
    <p:sldId id="977" r:id="rId30"/>
    <p:sldId id="978" r:id="rId31"/>
    <p:sldId id="979" r:id="rId32"/>
    <p:sldId id="981" r:id="rId33"/>
    <p:sldId id="986" r:id="rId34"/>
    <p:sldId id="982" r:id="rId35"/>
    <p:sldId id="983" r:id="rId36"/>
    <p:sldId id="984" r:id="rId37"/>
    <p:sldId id="985" r:id="rId38"/>
    <p:sldId id="987" r:id="rId39"/>
    <p:sldId id="988" r:id="rId40"/>
    <p:sldId id="989" r:id="rId41"/>
    <p:sldId id="990" r:id="rId42"/>
    <p:sldId id="991" r:id="rId43"/>
    <p:sldId id="992" r:id="rId44"/>
    <p:sldId id="993" r:id="rId45"/>
    <p:sldId id="994" r:id="rId46"/>
    <p:sldId id="995" r:id="rId47"/>
    <p:sldId id="996" r:id="rId48"/>
    <p:sldId id="997" r:id="rId49"/>
    <p:sldId id="998" r:id="rId50"/>
    <p:sldId id="999" r:id="rId51"/>
    <p:sldId id="1000" r:id="rId52"/>
    <p:sldId id="980" r:id="rId53"/>
    <p:sldId id="100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76"/>
    <a:srgbClr val="F2F2F2"/>
    <a:srgbClr val="EAEAF2"/>
    <a:srgbClr val="FFBF00"/>
    <a:srgbClr val="6C28A1"/>
    <a:srgbClr val="ED7D31"/>
    <a:srgbClr val="4472C4"/>
    <a:srgbClr val="F9B3A7"/>
    <a:srgbClr val="FF0000"/>
    <a:srgbClr val="29B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B284E-AB83-4527-B33D-819D35C6595C}" v="2" dt="2022-05-31T09:51:40.199"/>
    <p1510:client id="{D2E6AA19-FC77-426B-A1DA-4168CB4F4309}" v="1" dt="2022-06-01T08:06:32.0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551" autoAdjust="0"/>
  </p:normalViewPr>
  <p:slideViewPr>
    <p:cSldViewPr snapToGrid="0">
      <p:cViewPr varScale="1">
        <p:scale>
          <a:sx n="56" d="100"/>
          <a:sy n="56" d="100"/>
        </p:scale>
        <p:origin x="1440" y="48"/>
      </p:cViewPr>
      <p:guideLst>
        <p:guide orient="horz" pos="696"/>
        <p:guide pos="37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a Rodrigo" userId="a3170934-3a61-42af-add7-eae42539158e" providerId="ADAL" clId="{DFF7A8D7-BB8B-46F9-952C-439B30725497}"/>
    <pc:docChg chg="custSel modSld">
      <pc:chgData name="Ranga Rodrigo" userId="a3170934-3a61-42af-add7-eae42539158e" providerId="ADAL" clId="{DFF7A8D7-BB8B-46F9-952C-439B30725497}" dt="2022-05-31T14:48:31.763" v="73" actId="20577"/>
      <pc:docMkLst>
        <pc:docMk/>
      </pc:docMkLst>
      <pc:sldChg chg="modNotesTx">
        <pc:chgData name="Ranga Rodrigo" userId="a3170934-3a61-42af-add7-eae42539158e" providerId="ADAL" clId="{DFF7A8D7-BB8B-46F9-952C-439B30725497}" dt="2022-05-31T14:42:00.924" v="10" actId="20577"/>
        <pc:sldMkLst>
          <pc:docMk/>
          <pc:sldMk cId="3403130789" sldId="964"/>
        </pc:sldMkLst>
      </pc:sldChg>
      <pc:sldChg chg="modNotesTx">
        <pc:chgData name="Ranga Rodrigo" userId="a3170934-3a61-42af-add7-eae42539158e" providerId="ADAL" clId="{DFF7A8D7-BB8B-46F9-952C-439B30725497}" dt="2022-05-31T14:48:31.763" v="73" actId="20577"/>
        <pc:sldMkLst>
          <pc:docMk/>
          <pc:sldMk cId="949914264" sldId="967"/>
        </pc:sldMkLst>
      </pc:sldChg>
    </pc:docChg>
  </pc:docChgLst>
  <pc:docChgLst>
    <pc:chgData name="Ranga Rodrigo" userId="a3170934-3a61-42af-add7-eae42539158e" providerId="ADAL" clId="{D2E6AA19-FC77-426B-A1DA-4168CB4F4309}"/>
    <pc:docChg chg="modSld">
      <pc:chgData name="Ranga Rodrigo" userId="a3170934-3a61-42af-add7-eae42539158e" providerId="ADAL" clId="{D2E6AA19-FC77-426B-A1DA-4168CB4F4309}" dt="2022-06-01T08:06:32.086" v="0"/>
      <pc:docMkLst>
        <pc:docMk/>
      </pc:docMkLst>
      <pc:sldChg chg="addSp">
        <pc:chgData name="Ranga Rodrigo" userId="a3170934-3a61-42af-add7-eae42539158e" providerId="ADAL" clId="{D2E6AA19-FC77-426B-A1DA-4168CB4F4309}" dt="2022-06-01T08:06:32.086" v="0"/>
        <pc:sldMkLst>
          <pc:docMk/>
          <pc:sldMk cId="3351122234" sldId="968"/>
        </pc:sldMkLst>
        <pc:inkChg chg="add">
          <ac:chgData name="Ranga Rodrigo" userId="a3170934-3a61-42af-add7-eae42539158e" providerId="ADAL" clId="{D2E6AA19-FC77-426B-A1DA-4168CB4F4309}" dt="2022-06-01T08:06:32.086" v="0"/>
          <ac:inkMkLst>
            <pc:docMk/>
            <pc:sldMk cId="3351122234" sldId="968"/>
            <ac:inkMk id="4" creationId="{60922A76-A45B-9F3D-30F7-73D19DF22759}"/>
          </ac:inkMkLst>
        </pc:inkChg>
      </pc:sldChg>
    </pc:docChg>
  </pc:docChgLst>
  <pc:docChgLst>
    <pc:chgData name="Ranga Rodrigo" userId="a3170934-3a61-42af-add7-eae42539158e" providerId="ADAL" clId="{9D3BD4F9-2170-43F8-923E-FD25135F532F}"/>
    <pc:docChg chg="undo redo custSel addSld delSld modSld">
      <pc:chgData name="Ranga Rodrigo" userId="a3170934-3a61-42af-add7-eae42539158e" providerId="ADAL" clId="{9D3BD4F9-2170-43F8-923E-FD25135F532F}" dt="2020-07-12T08:33:18.819" v="8509" actId="20577"/>
      <pc:docMkLst>
        <pc:docMk/>
      </pc:docMkLst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217101390" sldId="256"/>
        </pc:sldMkLst>
      </pc:sldChg>
      <pc:sldChg chg="modSp new mod">
        <pc:chgData name="Ranga Rodrigo" userId="a3170934-3a61-42af-add7-eae42539158e" providerId="ADAL" clId="{9D3BD4F9-2170-43F8-923E-FD25135F532F}" dt="2020-06-23T16:55:42.874" v="18" actId="20577"/>
        <pc:sldMkLst>
          <pc:docMk/>
          <pc:sldMk cId="2370450169" sldId="256"/>
        </pc:sldMkLst>
        <pc:spChg chg="mod">
          <ac:chgData name="Ranga Rodrigo" userId="a3170934-3a61-42af-add7-eae42539158e" providerId="ADAL" clId="{9D3BD4F9-2170-43F8-923E-FD25135F532F}" dt="2020-06-23T16:55:42.874" v="18" actId="20577"/>
          <ac:spMkLst>
            <pc:docMk/>
            <pc:sldMk cId="2370450169" sldId="256"/>
            <ac:spMk id="2" creationId="{6BFA0639-B580-4D6D-B9D3-7257C9C8878E}"/>
          </ac:spMkLst>
        </pc:spChg>
      </pc:sldChg>
      <pc:sldChg chg="addSp delSp modSp new mod modNotesTx">
        <pc:chgData name="Ranga Rodrigo" userId="a3170934-3a61-42af-add7-eae42539158e" providerId="ADAL" clId="{9D3BD4F9-2170-43F8-923E-FD25135F532F}" dt="2020-07-12T08:14:47.078" v="7817" actId="20577"/>
        <pc:sldMkLst>
          <pc:docMk/>
          <pc:sldMk cId="4158269481" sldId="257"/>
        </pc:sldMkLst>
        <pc:spChg chg="mod">
          <ac:chgData name="Ranga Rodrigo" userId="a3170934-3a61-42af-add7-eae42539158e" providerId="ADAL" clId="{9D3BD4F9-2170-43F8-923E-FD25135F532F}" dt="2020-06-23T16:56:01.427" v="47" actId="20577"/>
          <ac:spMkLst>
            <pc:docMk/>
            <pc:sldMk cId="4158269481" sldId="257"/>
            <ac:spMk id="2" creationId="{9CD93E6C-0E8E-41DA-9C22-6BE9AED2AECA}"/>
          </ac:spMkLst>
        </pc:spChg>
        <pc:spChg chg="add mod">
          <ac:chgData name="Ranga Rodrigo" userId="a3170934-3a61-42af-add7-eae42539158e" providerId="ADAL" clId="{9D3BD4F9-2170-43F8-923E-FD25135F532F}" dt="2020-06-24T08:39:32.919" v="542" actId="1076"/>
          <ac:spMkLst>
            <pc:docMk/>
            <pc:sldMk cId="4158269481" sldId="257"/>
            <ac:spMk id="5" creationId="{EEA875A6-1D23-4671-BA3B-2021CE84ED26}"/>
          </ac:spMkLst>
        </pc:spChg>
        <pc:spChg chg="add mod">
          <ac:chgData name="Ranga Rodrigo" userId="a3170934-3a61-42af-add7-eae42539158e" providerId="ADAL" clId="{9D3BD4F9-2170-43F8-923E-FD25135F532F}" dt="2020-06-24T17:22:09.370" v="673" actId="13822"/>
          <ac:spMkLst>
            <pc:docMk/>
            <pc:sldMk cId="4158269481" sldId="257"/>
            <ac:spMk id="6" creationId="{0A780C2E-B967-4A23-B475-6B79176B0759}"/>
          </ac:spMkLst>
        </pc:spChg>
        <pc:spChg chg="mod">
          <ac:chgData name="Ranga Rodrigo" userId="a3170934-3a61-42af-add7-eae42539158e" providerId="ADAL" clId="{9D3BD4F9-2170-43F8-923E-FD25135F532F}" dt="2020-06-24T08:41:30.952" v="561" actId="1037"/>
          <ac:spMkLst>
            <pc:docMk/>
            <pc:sldMk cId="4158269481" sldId="257"/>
            <ac:spMk id="7" creationId="{AFA99C6E-F5C5-46C1-BAC3-8DB411615F75}"/>
          </ac:spMkLst>
        </pc:spChg>
        <pc:spChg chg="add mod">
          <ac:chgData name="Ranga Rodrigo" userId="a3170934-3a61-42af-add7-eae42539158e" providerId="ADAL" clId="{9D3BD4F9-2170-43F8-923E-FD25135F532F}" dt="2020-06-24T17:22:11.997" v="674" actId="13822"/>
          <ac:spMkLst>
            <pc:docMk/>
            <pc:sldMk cId="4158269481" sldId="257"/>
            <ac:spMk id="8" creationId="{D399F6C9-CE68-4E03-942D-1D1A0A3666F6}"/>
          </ac:spMkLst>
        </pc:spChg>
        <pc:spChg chg="add mod">
          <ac:chgData name="Ranga Rodrigo" userId="a3170934-3a61-42af-add7-eae42539158e" providerId="ADAL" clId="{9D3BD4F9-2170-43F8-923E-FD25135F532F}" dt="2020-06-24T08:44:57.015" v="604" actId="1076"/>
          <ac:spMkLst>
            <pc:docMk/>
            <pc:sldMk cId="4158269481" sldId="257"/>
            <ac:spMk id="9" creationId="{AC77B5E7-9687-4677-A5DE-C128CCB33F93}"/>
          </ac:spMkLst>
        </pc:spChg>
        <pc:spChg chg="add mod">
          <ac:chgData name="Ranga Rodrigo" userId="a3170934-3a61-42af-add7-eae42539158e" providerId="ADAL" clId="{9D3BD4F9-2170-43F8-923E-FD25135F532F}" dt="2020-06-24T17:34:37.597" v="784"/>
          <ac:spMkLst>
            <pc:docMk/>
            <pc:sldMk cId="4158269481" sldId="257"/>
            <ac:spMk id="14" creationId="{BF20EB7E-6F61-41CF-BA7B-005A3C620497}"/>
          </ac:spMkLst>
        </pc:spChg>
        <pc:spChg chg="add mod">
          <ac:chgData name="Ranga Rodrigo" userId="a3170934-3a61-42af-add7-eae42539158e" providerId="ADAL" clId="{9D3BD4F9-2170-43F8-923E-FD25135F532F}" dt="2020-06-24T08:45:10.239" v="607" actId="1076"/>
          <ac:spMkLst>
            <pc:docMk/>
            <pc:sldMk cId="4158269481" sldId="257"/>
            <ac:spMk id="22" creationId="{A7E3E32D-3CC9-4141-9862-7B6E649F1DDC}"/>
          </ac:spMkLst>
        </pc:spChg>
        <pc:spChg chg="mod">
          <ac:chgData name="Ranga Rodrigo" userId="a3170934-3a61-42af-add7-eae42539158e" providerId="ADAL" clId="{9D3BD4F9-2170-43F8-923E-FD25135F532F}" dt="2020-06-24T08:45:04.479" v="605" actId="1076"/>
          <ac:spMkLst>
            <pc:docMk/>
            <pc:sldMk cId="4158269481" sldId="257"/>
            <ac:spMk id="23" creationId="{119997CD-57B2-4D9E-9900-737716295844}"/>
          </ac:spMkLst>
        </pc:spChg>
        <pc:spChg chg="add mod">
          <ac:chgData name="Ranga Rodrigo" userId="a3170934-3a61-42af-add7-eae42539158e" providerId="ADAL" clId="{9D3BD4F9-2170-43F8-923E-FD25135F532F}" dt="2020-06-24T08:46:10.183" v="671" actId="1076"/>
          <ac:spMkLst>
            <pc:docMk/>
            <pc:sldMk cId="4158269481" sldId="257"/>
            <ac:spMk id="26" creationId="{69AAADDB-A0F3-4CC4-8D7D-5F8F5CE43FCD}"/>
          </ac:spMkLst>
        </pc:spChg>
        <pc:picChg chg="add mod">
          <ac:chgData name="Ranga Rodrigo" userId="a3170934-3a61-42af-add7-eae42539158e" providerId="ADAL" clId="{9D3BD4F9-2170-43F8-923E-FD25135F532F}" dt="2020-06-24T08:38:52.822" v="539"/>
          <ac:picMkLst>
            <pc:docMk/>
            <pc:sldMk cId="4158269481" sldId="257"/>
            <ac:picMk id="4" creationId="{D22F591C-D6F1-498D-85E5-7F2404E9A2F8}"/>
          </ac:picMkLst>
        </pc:picChg>
        <pc:cxnChg chg="add del mod">
          <ac:chgData name="Ranga Rodrigo" userId="a3170934-3a61-42af-add7-eae42539158e" providerId="ADAL" clId="{9D3BD4F9-2170-43F8-923E-FD25135F532F}" dt="2020-06-24T08:42:35.959" v="578" actId="478"/>
          <ac:cxnSpMkLst>
            <pc:docMk/>
            <pc:sldMk cId="4158269481" sldId="257"/>
            <ac:cxnSpMk id="11" creationId="{3A9D9121-158F-4296-B438-60C7E954EA3E}"/>
          </ac:cxnSpMkLst>
        </pc:cxnChg>
        <pc:cxnChg chg="add del mod">
          <ac:chgData name="Ranga Rodrigo" userId="a3170934-3a61-42af-add7-eae42539158e" providerId="ADAL" clId="{9D3BD4F9-2170-43F8-923E-FD25135F532F}" dt="2020-06-24T08:42:34.425" v="577" actId="478"/>
          <ac:cxnSpMkLst>
            <pc:docMk/>
            <pc:sldMk cId="4158269481" sldId="257"/>
            <ac:cxnSpMk id="13" creationId="{7A40D0D9-756A-49E1-A909-70D60EAAA1DA}"/>
          </ac:cxnSpMkLst>
        </pc:cxnChg>
        <pc:cxnChg chg="add del mod">
          <ac:chgData name="Ranga Rodrigo" userId="a3170934-3a61-42af-add7-eae42539158e" providerId="ADAL" clId="{9D3BD4F9-2170-43F8-923E-FD25135F532F}" dt="2020-06-24T08:43:30.116" v="587" actId="478"/>
          <ac:cxnSpMkLst>
            <pc:docMk/>
            <pc:sldMk cId="4158269481" sldId="257"/>
            <ac:cxnSpMk id="15" creationId="{146DA1CD-22FD-4DE0-8B44-560B7B44032F}"/>
          </ac:cxnSpMkLst>
        </pc:cxnChg>
        <pc:cxnChg chg="add del mod">
          <ac:chgData name="Ranga Rodrigo" userId="a3170934-3a61-42af-add7-eae42539158e" providerId="ADAL" clId="{9D3BD4F9-2170-43F8-923E-FD25135F532F}" dt="2020-06-24T08:43:30.751" v="588" actId="478"/>
          <ac:cxnSpMkLst>
            <pc:docMk/>
            <pc:sldMk cId="4158269481" sldId="257"/>
            <ac:cxnSpMk id="19" creationId="{F9BCCA7D-EA55-4D65-82D7-BC5A375C9D25}"/>
          </ac:cxnSpMkLst>
        </pc:cxnChg>
        <pc:cxnChg chg="add mod">
          <ac:chgData name="Ranga Rodrigo" userId="a3170934-3a61-42af-add7-eae42539158e" providerId="ADAL" clId="{9D3BD4F9-2170-43F8-923E-FD25135F532F}" dt="2020-06-24T08:46:35.106" v="672"/>
          <ac:cxnSpMkLst>
            <pc:docMk/>
            <pc:sldMk cId="4158269481" sldId="257"/>
            <ac:cxnSpMk id="25" creationId="{432F1DCA-85D7-43EB-B56E-8FA543BB868C}"/>
          </ac:cxnSpMkLst>
        </pc:cxnChg>
      </pc:sldChg>
      <pc:sldChg chg="addSp delSp modSp new mod modNotesTx">
        <pc:chgData name="Ranga Rodrigo" userId="a3170934-3a61-42af-add7-eae42539158e" providerId="ADAL" clId="{9D3BD4F9-2170-43F8-923E-FD25135F532F}" dt="2020-06-24T17:34:34.994" v="783"/>
        <pc:sldMkLst>
          <pc:docMk/>
          <pc:sldMk cId="4235083798" sldId="258"/>
        </pc:sldMkLst>
        <pc:spChg chg="mod">
          <ac:chgData name="Ranga Rodrigo" userId="a3170934-3a61-42af-add7-eae42539158e" providerId="ADAL" clId="{9D3BD4F9-2170-43F8-923E-FD25135F532F}" dt="2020-06-23T16:57:28.327" v="60" actId="20577"/>
          <ac:spMkLst>
            <pc:docMk/>
            <pc:sldMk cId="4235083798" sldId="258"/>
            <ac:spMk id="2" creationId="{C961B3D8-566F-4F0F-A89D-10AC92925CC3}"/>
          </ac:spMkLst>
        </pc:spChg>
        <pc:spChg chg="add del mod">
          <ac:chgData name="Ranga Rodrigo" userId="a3170934-3a61-42af-add7-eae42539158e" providerId="ADAL" clId="{9D3BD4F9-2170-43F8-923E-FD25135F532F}" dt="2020-06-23T16:57:56.040" v="63" actId="478"/>
          <ac:spMkLst>
            <pc:docMk/>
            <pc:sldMk cId="4235083798" sldId="258"/>
            <ac:spMk id="4" creationId="{F94E7472-3BC8-481D-888E-2C3879B2C9A7}"/>
          </ac:spMkLst>
        </pc:spChg>
        <pc:spChg chg="add mod">
          <ac:chgData name="Ranga Rodrigo" userId="a3170934-3a61-42af-add7-eae42539158e" providerId="ADAL" clId="{9D3BD4F9-2170-43F8-923E-FD25135F532F}" dt="2020-06-24T17:30:55.875" v="691" actId="1035"/>
          <ac:spMkLst>
            <pc:docMk/>
            <pc:sldMk cId="4235083798" sldId="258"/>
            <ac:spMk id="11" creationId="{B43F0ACD-DFE4-4322-B3C2-960179046C8A}"/>
          </ac:spMkLst>
        </pc:spChg>
        <pc:spChg chg="add mod">
          <ac:chgData name="Ranga Rodrigo" userId="a3170934-3a61-42af-add7-eae42539158e" providerId="ADAL" clId="{9D3BD4F9-2170-43F8-923E-FD25135F532F}" dt="2020-06-24T17:30:55.875" v="691" actId="1035"/>
          <ac:spMkLst>
            <pc:docMk/>
            <pc:sldMk cId="4235083798" sldId="258"/>
            <ac:spMk id="12" creationId="{54BE6D57-DE7D-45B3-9750-EDBDB08DA179}"/>
          </ac:spMkLst>
        </pc:spChg>
        <pc:spChg chg="add mod">
          <ac:chgData name="Ranga Rodrigo" userId="a3170934-3a61-42af-add7-eae42539158e" providerId="ADAL" clId="{9D3BD4F9-2170-43F8-923E-FD25135F532F}" dt="2020-06-24T17:30:55.875" v="691" actId="1035"/>
          <ac:spMkLst>
            <pc:docMk/>
            <pc:sldMk cId="4235083798" sldId="258"/>
            <ac:spMk id="13" creationId="{F595ED9C-3AB8-4D98-887B-700CE5E2BEC7}"/>
          </ac:spMkLst>
        </pc:spChg>
        <pc:spChg chg="add mod">
          <ac:chgData name="Ranga Rodrigo" userId="a3170934-3a61-42af-add7-eae42539158e" providerId="ADAL" clId="{9D3BD4F9-2170-43F8-923E-FD25135F532F}" dt="2020-06-24T17:30:55.875" v="691" actId="1035"/>
          <ac:spMkLst>
            <pc:docMk/>
            <pc:sldMk cId="4235083798" sldId="258"/>
            <ac:spMk id="14" creationId="{9F52917E-5059-4996-A6E7-399BC2DC4E92}"/>
          </ac:spMkLst>
        </pc:spChg>
        <pc:spChg chg="add mod">
          <ac:chgData name="Ranga Rodrigo" userId="a3170934-3a61-42af-add7-eae42539158e" providerId="ADAL" clId="{9D3BD4F9-2170-43F8-923E-FD25135F532F}" dt="2020-06-24T17:31:17.864" v="695" actId="20577"/>
          <ac:spMkLst>
            <pc:docMk/>
            <pc:sldMk cId="4235083798" sldId="258"/>
            <ac:spMk id="15" creationId="{517CC228-8F20-4958-BC90-C235E376BDFE}"/>
          </ac:spMkLst>
        </pc:spChg>
        <pc:spChg chg="add mod">
          <ac:chgData name="Ranga Rodrigo" userId="a3170934-3a61-42af-add7-eae42539158e" providerId="ADAL" clId="{9D3BD4F9-2170-43F8-923E-FD25135F532F}" dt="2020-06-24T03:43:42.627" v="536" actId="571"/>
          <ac:spMkLst>
            <pc:docMk/>
            <pc:sldMk cId="4235083798" sldId="258"/>
            <ac:spMk id="15" creationId="{9C8FBBC2-8352-4A1E-AF98-440C08AF07B6}"/>
          </ac:spMkLst>
        </pc:spChg>
        <pc:spChg chg="add mod">
          <ac:chgData name="Ranga Rodrigo" userId="a3170934-3a61-42af-add7-eae42539158e" providerId="ADAL" clId="{9D3BD4F9-2170-43F8-923E-FD25135F532F}" dt="2020-06-24T17:32:11.846" v="723" actId="207"/>
          <ac:spMkLst>
            <pc:docMk/>
            <pc:sldMk cId="4235083798" sldId="258"/>
            <ac:spMk id="16" creationId="{43AEB4E6-5696-40F9-AD27-4838E5E4F189}"/>
          </ac:spMkLst>
        </pc:spChg>
        <pc:spChg chg="add mod">
          <ac:chgData name="Ranga Rodrigo" userId="a3170934-3a61-42af-add7-eae42539158e" providerId="ADAL" clId="{9D3BD4F9-2170-43F8-923E-FD25135F532F}" dt="2020-06-24T17:32:59.547" v="736" actId="207"/>
          <ac:spMkLst>
            <pc:docMk/>
            <pc:sldMk cId="4235083798" sldId="258"/>
            <ac:spMk id="17" creationId="{FCE95DFD-6598-4ED7-BF06-5FAD162DECFD}"/>
          </ac:spMkLst>
        </pc:spChg>
        <pc:spChg chg="add mod">
          <ac:chgData name="Ranga Rodrigo" userId="a3170934-3a61-42af-add7-eae42539158e" providerId="ADAL" clId="{9D3BD4F9-2170-43F8-923E-FD25135F532F}" dt="2020-06-24T17:33:07.686" v="737" actId="571"/>
          <ac:spMkLst>
            <pc:docMk/>
            <pc:sldMk cId="4235083798" sldId="258"/>
            <ac:spMk id="18" creationId="{709052D1-CF3C-4659-B821-0A4B4272CED4}"/>
          </ac:spMkLst>
        </pc:spChg>
        <pc:spChg chg="add mod">
          <ac:chgData name="Ranga Rodrigo" userId="a3170934-3a61-42af-add7-eae42539158e" providerId="ADAL" clId="{9D3BD4F9-2170-43F8-923E-FD25135F532F}" dt="2020-06-24T17:33:26.701" v="739"/>
          <ac:spMkLst>
            <pc:docMk/>
            <pc:sldMk cId="4235083798" sldId="258"/>
            <ac:spMk id="19" creationId="{A34B5C1A-4E61-4FAD-A27A-68376238C855}"/>
          </ac:spMkLst>
        </pc:spChg>
        <pc:spChg chg="add mod">
          <ac:chgData name="Ranga Rodrigo" userId="a3170934-3a61-42af-add7-eae42539158e" providerId="ADAL" clId="{9D3BD4F9-2170-43F8-923E-FD25135F532F}" dt="2020-06-24T17:33:39.381" v="762" actId="20577"/>
          <ac:spMkLst>
            <pc:docMk/>
            <pc:sldMk cId="4235083798" sldId="258"/>
            <ac:spMk id="20" creationId="{B074B42C-EAD3-44DC-AF67-45DB80BA8C9F}"/>
          </ac:spMkLst>
        </pc:spChg>
        <pc:spChg chg="add mod">
          <ac:chgData name="Ranga Rodrigo" userId="a3170934-3a61-42af-add7-eae42539158e" providerId="ADAL" clId="{9D3BD4F9-2170-43F8-923E-FD25135F532F}" dt="2020-06-24T17:33:55.726" v="782" actId="20577"/>
          <ac:spMkLst>
            <pc:docMk/>
            <pc:sldMk cId="4235083798" sldId="258"/>
            <ac:spMk id="21" creationId="{FFA8CF63-EE12-4C61-9347-F2B5CF0E5F10}"/>
          </ac:spMkLst>
        </pc:spChg>
        <pc:spChg chg="add mod">
          <ac:chgData name="Ranga Rodrigo" userId="a3170934-3a61-42af-add7-eae42539158e" providerId="ADAL" clId="{9D3BD4F9-2170-43F8-923E-FD25135F532F}" dt="2020-06-24T17:34:34.994" v="783"/>
          <ac:spMkLst>
            <pc:docMk/>
            <pc:sldMk cId="4235083798" sldId="258"/>
            <ac:spMk id="22" creationId="{E7E20991-01B9-47AD-AE03-78729F071E37}"/>
          </ac:spMkLst>
        </pc:spChg>
        <pc:picChg chg="add mod">
          <ac:chgData name="Ranga Rodrigo" userId="a3170934-3a61-42af-add7-eae42539158e" providerId="ADAL" clId="{9D3BD4F9-2170-43F8-923E-FD25135F532F}" dt="2020-06-24T03:42:31.781" v="529" actId="12788"/>
          <ac:picMkLst>
            <pc:docMk/>
            <pc:sldMk cId="4235083798" sldId="258"/>
            <ac:picMk id="5" creationId="{0C4C3A33-50C2-430C-B515-AF90C35E64D0}"/>
          </ac:picMkLst>
        </pc:picChg>
        <pc:picChg chg="add del">
          <ac:chgData name="Ranga Rodrigo" userId="a3170934-3a61-42af-add7-eae42539158e" providerId="ADAL" clId="{9D3BD4F9-2170-43F8-923E-FD25135F532F}" dt="2020-06-24T03:38:58.852" v="465" actId="478"/>
          <ac:picMkLst>
            <pc:docMk/>
            <pc:sldMk cId="4235083798" sldId="258"/>
            <ac:picMk id="6" creationId="{6930F688-999E-4AF6-B96A-D87C1E3A4313}"/>
          </ac:picMkLst>
        </pc:picChg>
        <pc:picChg chg="add mod">
          <ac:chgData name="Ranga Rodrigo" userId="a3170934-3a61-42af-add7-eae42539158e" providerId="ADAL" clId="{9D3BD4F9-2170-43F8-923E-FD25135F532F}" dt="2020-06-24T03:42:45.820" v="530" actId="408"/>
          <ac:picMkLst>
            <pc:docMk/>
            <pc:sldMk cId="4235083798" sldId="258"/>
            <ac:picMk id="7" creationId="{815A883E-FC11-41F8-872C-54770255F43C}"/>
          </ac:picMkLst>
        </pc:picChg>
        <pc:picChg chg="add mod">
          <ac:chgData name="Ranga Rodrigo" userId="a3170934-3a61-42af-add7-eae42539158e" providerId="ADAL" clId="{9D3BD4F9-2170-43F8-923E-FD25135F532F}" dt="2020-06-24T03:43:52.989" v="537" actId="12788"/>
          <ac:picMkLst>
            <pc:docMk/>
            <pc:sldMk cId="4235083798" sldId="258"/>
            <ac:picMk id="8" creationId="{C7117969-8E6B-45B4-A501-BABB5A9F823F}"/>
          </ac:picMkLst>
        </pc:picChg>
        <pc:picChg chg="add del">
          <ac:chgData name="Ranga Rodrigo" userId="a3170934-3a61-42af-add7-eae42539158e" providerId="ADAL" clId="{9D3BD4F9-2170-43F8-923E-FD25135F532F}" dt="2020-06-24T03:39:42.610" v="470" actId="478"/>
          <ac:picMkLst>
            <pc:docMk/>
            <pc:sldMk cId="4235083798" sldId="258"/>
            <ac:picMk id="9" creationId="{FF1E8DA5-A870-477A-918C-2EBD488BE9EA}"/>
          </ac:picMkLst>
        </pc:picChg>
        <pc:picChg chg="add mod">
          <ac:chgData name="Ranga Rodrigo" userId="a3170934-3a61-42af-add7-eae42539158e" providerId="ADAL" clId="{9D3BD4F9-2170-43F8-923E-FD25135F532F}" dt="2020-06-24T03:44:00.398" v="538" actId="12788"/>
          <ac:picMkLst>
            <pc:docMk/>
            <pc:sldMk cId="4235083798" sldId="258"/>
            <ac:picMk id="10" creationId="{8CBCD4E0-EDCB-4266-81C8-E6CA41C6F29A}"/>
          </ac:picMkLst>
        </pc:picChg>
      </pc:sldChg>
      <pc:sldChg chg="addSp modSp new mod modNotesTx">
        <pc:chgData name="Ranga Rodrigo" userId="a3170934-3a61-42af-add7-eae42539158e" providerId="ADAL" clId="{9D3BD4F9-2170-43F8-923E-FD25135F532F}" dt="2020-07-12T08:21:20.080" v="8282" actId="20577"/>
        <pc:sldMkLst>
          <pc:docMk/>
          <pc:sldMk cId="497274327" sldId="259"/>
        </pc:sldMkLst>
        <pc:spChg chg="mod">
          <ac:chgData name="Ranga Rodrigo" userId="a3170934-3a61-42af-add7-eae42539158e" providerId="ADAL" clId="{9D3BD4F9-2170-43F8-923E-FD25135F532F}" dt="2020-06-24T17:35:09.275" v="807"/>
          <ac:spMkLst>
            <pc:docMk/>
            <pc:sldMk cId="497274327" sldId="259"/>
            <ac:spMk id="2" creationId="{48B65461-E040-4709-A467-C509A3E33C37}"/>
          </ac:spMkLst>
        </pc:spChg>
        <pc:spChg chg="add mod">
          <ac:chgData name="Ranga Rodrigo" userId="a3170934-3a61-42af-add7-eae42539158e" providerId="ADAL" clId="{9D3BD4F9-2170-43F8-923E-FD25135F532F}" dt="2020-06-24T17:36:43.477" v="835" actId="115"/>
          <ac:spMkLst>
            <pc:docMk/>
            <pc:sldMk cId="497274327" sldId="259"/>
            <ac:spMk id="5" creationId="{084E60DE-7CC0-4EA9-A011-6F988EF7D859}"/>
          </ac:spMkLst>
        </pc:spChg>
        <pc:spChg chg="add mod">
          <ac:chgData name="Ranga Rodrigo" userId="a3170934-3a61-42af-add7-eae42539158e" providerId="ADAL" clId="{9D3BD4F9-2170-43F8-923E-FD25135F532F}" dt="2020-06-24T17:36:30.323" v="834"/>
          <ac:spMkLst>
            <pc:docMk/>
            <pc:sldMk cId="497274327" sldId="259"/>
            <ac:spMk id="7" creationId="{5B4E5C4A-332D-4AA3-9B43-0CA7C7A322BF}"/>
          </ac:spMkLst>
        </pc:spChg>
        <pc:picChg chg="add mod">
          <ac:chgData name="Ranga Rodrigo" userId="a3170934-3a61-42af-add7-eae42539158e" providerId="ADAL" clId="{9D3BD4F9-2170-43F8-923E-FD25135F532F}" dt="2020-06-24T17:36:23.941" v="833" actId="1076"/>
          <ac:picMkLst>
            <pc:docMk/>
            <pc:sldMk cId="497274327" sldId="259"/>
            <ac:picMk id="6" creationId="{0D09507A-A7C3-4182-9CFA-57FC34750087}"/>
          </ac:picMkLst>
        </pc:picChg>
      </pc:sldChg>
      <pc:sldChg chg="addSp modSp new mod modNotesTx">
        <pc:chgData name="Ranga Rodrigo" userId="a3170934-3a61-42af-add7-eae42539158e" providerId="ADAL" clId="{9D3BD4F9-2170-43F8-923E-FD25135F532F}" dt="2020-07-12T08:31:12.826" v="8475" actId="20577"/>
        <pc:sldMkLst>
          <pc:docMk/>
          <pc:sldMk cId="1705338226" sldId="260"/>
        </pc:sldMkLst>
        <pc:spChg chg="mod">
          <ac:chgData name="Ranga Rodrigo" userId="a3170934-3a61-42af-add7-eae42539158e" providerId="ADAL" clId="{9D3BD4F9-2170-43F8-923E-FD25135F532F}" dt="2020-06-25T03:46:40.104" v="1308" actId="20577"/>
          <ac:spMkLst>
            <pc:docMk/>
            <pc:sldMk cId="1705338226" sldId="260"/>
            <ac:spMk id="2" creationId="{B275FD24-3EA4-4CA3-BCE4-AB0B99F3E9EF}"/>
          </ac:spMkLst>
        </pc:spChg>
        <pc:spChg chg="add mod">
          <ac:chgData name="Ranga Rodrigo" userId="a3170934-3a61-42af-add7-eae42539158e" providerId="ADAL" clId="{9D3BD4F9-2170-43F8-923E-FD25135F532F}" dt="2020-06-25T03:51:20.251" v="1331" actId="1076"/>
          <ac:spMkLst>
            <pc:docMk/>
            <pc:sldMk cId="1705338226" sldId="260"/>
            <ac:spMk id="7" creationId="{81BA3622-CB9B-49B0-8FFC-E1535837FDD4}"/>
          </ac:spMkLst>
        </pc:spChg>
        <pc:spChg chg="add mod">
          <ac:chgData name="Ranga Rodrigo" userId="a3170934-3a61-42af-add7-eae42539158e" providerId="ADAL" clId="{9D3BD4F9-2170-43F8-923E-FD25135F532F}" dt="2020-06-25T03:51:24.404" v="1332" actId="571"/>
          <ac:spMkLst>
            <pc:docMk/>
            <pc:sldMk cId="1705338226" sldId="260"/>
            <ac:spMk id="8" creationId="{1C94D0D5-5506-456E-AEB4-636AC68B79FB}"/>
          </ac:spMkLst>
        </pc:spChg>
        <pc:spChg chg="add mod">
          <ac:chgData name="Ranga Rodrigo" userId="a3170934-3a61-42af-add7-eae42539158e" providerId="ADAL" clId="{9D3BD4F9-2170-43F8-923E-FD25135F532F}" dt="2020-06-25T03:51:27.381" v="1333" actId="571"/>
          <ac:spMkLst>
            <pc:docMk/>
            <pc:sldMk cId="1705338226" sldId="260"/>
            <ac:spMk id="9" creationId="{D6BA29C2-048C-4041-9853-2477002604B9}"/>
          </ac:spMkLst>
        </pc:spChg>
        <pc:spChg chg="add mod">
          <ac:chgData name="Ranga Rodrigo" userId="a3170934-3a61-42af-add7-eae42539158e" providerId="ADAL" clId="{9D3BD4F9-2170-43F8-923E-FD25135F532F}" dt="2020-06-25T03:58:10.522" v="1414" actId="255"/>
          <ac:spMkLst>
            <pc:docMk/>
            <pc:sldMk cId="1705338226" sldId="260"/>
            <ac:spMk id="11" creationId="{A4759E1D-7FE4-4C38-A554-579CC5978A79}"/>
          </ac:spMkLst>
        </pc:spChg>
        <pc:spChg chg="add mod">
          <ac:chgData name="Ranga Rodrigo" userId="a3170934-3a61-42af-add7-eae42539158e" providerId="ADAL" clId="{9D3BD4F9-2170-43F8-923E-FD25135F532F}" dt="2020-06-25T03:58:16.276" v="1416" actId="255"/>
          <ac:spMkLst>
            <pc:docMk/>
            <pc:sldMk cId="1705338226" sldId="260"/>
            <ac:spMk id="12" creationId="{D7A34400-AA83-4EEC-BF18-B1396F71BD08}"/>
          </ac:spMkLst>
        </pc:spChg>
        <pc:spChg chg="add mod">
          <ac:chgData name="Ranga Rodrigo" userId="a3170934-3a61-42af-add7-eae42539158e" providerId="ADAL" clId="{9D3BD4F9-2170-43F8-923E-FD25135F532F}" dt="2020-06-25T03:58:20.086" v="1418" actId="255"/>
          <ac:spMkLst>
            <pc:docMk/>
            <pc:sldMk cId="1705338226" sldId="260"/>
            <ac:spMk id="13" creationId="{69F9551F-C757-4471-8401-560C5EB4E80C}"/>
          </ac:spMkLst>
        </pc:spChg>
        <pc:spChg chg="add mod">
          <ac:chgData name="Ranga Rodrigo" userId="a3170934-3a61-42af-add7-eae42539158e" providerId="ADAL" clId="{9D3BD4F9-2170-43F8-923E-FD25135F532F}" dt="2020-06-25T03:58:14.266" v="1415" actId="255"/>
          <ac:spMkLst>
            <pc:docMk/>
            <pc:sldMk cId="1705338226" sldId="260"/>
            <ac:spMk id="14" creationId="{AC2D3A67-4E08-4723-97AE-E5CFF6A1BE94}"/>
          </ac:spMkLst>
        </pc:spChg>
        <pc:spChg chg="add mod">
          <ac:chgData name="Ranga Rodrigo" userId="a3170934-3a61-42af-add7-eae42539158e" providerId="ADAL" clId="{9D3BD4F9-2170-43F8-923E-FD25135F532F}" dt="2020-06-25T03:58:17.881" v="1417" actId="255"/>
          <ac:spMkLst>
            <pc:docMk/>
            <pc:sldMk cId="1705338226" sldId="260"/>
            <ac:spMk id="15" creationId="{8EC2C77C-EBC0-4340-8E75-5BD3FEE0AF88}"/>
          </ac:spMkLst>
        </pc:spChg>
        <pc:spChg chg="add mod">
          <ac:chgData name="Ranga Rodrigo" userId="a3170934-3a61-42af-add7-eae42539158e" providerId="ADAL" clId="{9D3BD4F9-2170-43F8-923E-FD25135F532F}" dt="2020-06-25T03:58:22.782" v="1419" actId="255"/>
          <ac:spMkLst>
            <pc:docMk/>
            <pc:sldMk cId="1705338226" sldId="260"/>
            <ac:spMk id="16" creationId="{0572F199-FEBD-4624-9CD5-05C9A7FD5443}"/>
          </ac:spMkLst>
        </pc:spChg>
        <pc:spChg chg="add mod">
          <ac:chgData name="Ranga Rodrigo" userId="a3170934-3a61-42af-add7-eae42539158e" providerId="ADAL" clId="{9D3BD4F9-2170-43F8-923E-FD25135F532F}" dt="2020-06-25T03:57:55.701" v="1413" actId="14100"/>
          <ac:spMkLst>
            <pc:docMk/>
            <pc:sldMk cId="1705338226" sldId="260"/>
            <ac:spMk id="18" creationId="{72E4CE03-DCB2-499A-A8F9-383EA0CFEEC3}"/>
          </ac:spMkLst>
        </pc:spChg>
        <pc:spChg chg="add mod">
          <ac:chgData name="Ranga Rodrigo" userId="a3170934-3a61-42af-add7-eae42539158e" providerId="ADAL" clId="{9D3BD4F9-2170-43F8-923E-FD25135F532F}" dt="2020-06-25T04:33:18.938" v="1420"/>
          <ac:spMkLst>
            <pc:docMk/>
            <pc:sldMk cId="1705338226" sldId="260"/>
            <ac:spMk id="19" creationId="{3A73B5D9-7F27-46DA-BC81-3D6853B54599}"/>
          </ac:spMkLst>
        </pc:spChg>
        <pc:picChg chg="add mod modCrop">
          <ac:chgData name="Ranga Rodrigo" userId="a3170934-3a61-42af-add7-eae42539158e" providerId="ADAL" clId="{9D3BD4F9-2170-43F8-923E-FD25135F532F}" dt="2020-06-25T03:49:07.125" v="1326" actId="1076"/>
          <ac:picMkLst>
            <pc:docMk/>
            <pc:sldMk cId="1705338226" sldId="260"/>
            <ac:picMk id="4" creationId="{11183AD7-20A6-4DB8-8BBB-85DF8237B748}"/>
          </ac:picMkLst>
        </pc:picChg>
        <pc:picChg chg="add mod">
          <ac:chgData name="Ranga Rodrigo" userId="a3170934-3a61-42af-add7-eae42539158e" providerId="ADAL" clId="{9D3BD4F9-2170-43F8-923E-FD25135F532F}" dt="2020-06-25T03:49:07.125" v="1326" actId="1076"/>
          <ac:picMkLst>
            <pc:docMk/>
            <pc:sldMk cId="1705338226" sldId="260"/>
            <ac:picMk id="5" creationId="{B0980916-111C-4936-A5C7-4EBADCEEDC52}"/>
          </ac:picMkLst>
        </pc:picChg>
        <pc:picChg chg="add mod modCrop">
          <ac:chgData name="Ranga Rodrigo" userId="a3170934-3a61-42af-add7-eae42539158e" providerId="ADAL" clId="{9D3BD4F9-2170-43F8-923E-FD25135F532F}" dt="2020-06-25T03:49:07.125" v="1326" actId="1076"/>
          <ac:picMkLst>
            <pc:docMk/>
            <pc:sldMk cId="1705338226" sldId="260"/>
            <ac:picMk id="6" creationId="{7081DECA-EBE3-4106-A40D-FEF4F694159E}"/>
          </ac:picMkLst>
        </pc:picChg>
      </pc:sldChg>
      <pc:sldChg chg="modSp add mod">
        <pc:chgData name="Ranga Rodrigo" userId="a3170934-3a61-42af-add7-eae42539158e" providerId="ADAL" clId="{9D3BD4F9-2170-43F8-923E-FD25135F532F}" dt="2020-06-24T17:39:07.574" v="871" actId="313"/>
        <pc:sldMkLst>
          <pc:docMk/>
          <pc:sldMk cId="765072221" sldId="261"/>
        </pc:sldMkLst>
        <pc:spChg chg="mod">
          <ac:chgData name="Ranga Rodrigo" userId="a3170934-3a61-42af-add7-eae42539158e" providerId="ADAL" clId="{9D3BD4F9-2170-43F8-923E-FD25135F532F}" dt="2020-06-24T17:37:42.540" v="848" actId="20577"/>
          <ac:spMkLst>
            <pc:docMk/>
            <pc:sldMk cId="765072221" sldId="261"/>
            <ac:spMk id="2" creationId="{48B65461-E040-4709-A467-C509A3E33C37}"/>
          </ac:spMkLst>
        </pc:spChg>
        <pc:spChg chg="mod">
          <ac:chgData name="Ranga Rodrigo" userId="a3170934-3a61-42af-add7-eae42539158e" providerId="ADAL" clId="{9D3BD4F9-2170-43F8-923E-FD25135F532F}" dt="2020-06-24T17:39:07.574" v="871" actId="313"/>
          <ac:spMkLst>
            <pc:docMk/>
            <pc:sldMk cId="765072221" sldId="261"/>
            <ac:spMk id="5" creationId="{084E60DE-7CC0-4EA9-A011-6F988EF7D859}"/>
          </ac:spMkLst>
        </pc:spChg>
      </pc:sldChg>
      <pc:sldChg chg="addSp delSp modSp add mod modAnim modNotesTx">
        <pc:chgData name="Ranga Rodrigo" userId="a3170934-3a61-42af-add7-eae42539158e" providerId="ADAL" clId="{9D3BD4F9-2170-43F8-923E-FD25135F532F}" dt="2020-07-12T08:29:56.337" v="8411"/>
        <pc:sldMkLst>
          <pc:docMk/>
          <pc:sldMk cId="1555196851" sldId="262"/>
        </pc:sldMkLst>
        <pc:spChg chg="mod">
          <ac:chgData name="Ranga Rodrigo" userId="a3170934-3a61-42af-add7-eae42539158e" providerId="ADAL" clId="{9D3BD4F9-2170-43F8-923E-FD25135F532F}" dt="2020-06-24T17:39:41.807" v="875" actId="20577"/>
          <ac:spMkLst>
            <pc:docMk/>
            <pc:sldMk cId="1555196851" sldId="262"/>
            <ac:spMk id="2" creationId="{9CD93E6C-0E8E-41DA-9C22-6BE9AED2AECA}"/>
          </ac:spMkLst>
        </pc:spChg>
        <pc:spChg chg="mod">
          <ac:chgData name="Ranga Rodrigo" userId="a3170934-3a61-42af-add7-eae42539158e" providerId="ADAL" clId="{9D3BD4F9-2170-43F8-923E-FD25135F532F}" dt="2020-06-25T03:30:58.648" v="1146" actId="1037"/>
          <ac:spMkLst>
            <pc:docMk/>
            <pc:sldMk cId="1555196851" sldId="262"/>
            <ac:spMk id="5" creationId="{EEA875A6-1D23-4671-BA3B-2021CE84ED26}"/>
          </ac:spMkLst>
        </pc:spChg>
        <pc:spChg chg="mod">
          <ac:chgData name="Ranga Rodrigo" userId="a3170934-3a61-42af-add7-eae42539158e" providerId="ADAL" clId="{9D3BD4F9-2170-43F8-923E-FD25135F532F}" dt="2020-06-25T03:30:58.648" v="1146" actId="1037"/>
          <ac:spMkLst>
            <pc:docMk/>
            <pc:sldMk cId="1555196851" sldId="262"/>
            <ac:spMk id="6" creationId="{0A780C2E-B967-4A23-B475-6B79176B0759}"/>
          </ac:spMkLst>
        </pc:spChg>
        <pc:spChg chg="mod">
          <ac:chgData name="Ranga Rodrigo" userId="a3170934-3a61-42af-add7-eae42539158e" providerId="ADAL" clId="{9D3BD4F9-2170-43F8-923E-FD25135F532F}" dt="2020-06-25T03:30:58.648" v="1146" actId="1037"/>
          <ac:spMkLst>
            <pc:docMk/>
            <pc:sldMk cId="1555196851" sldId="262"/>
            <ac:spMk id="7" creationId="{AFA99C6E-F5C5-46C1-BAC3-8DB411615F75}"/>
          </ac:spMkLst>
        </pc:spChg>
        <pc:spChg chg="mod">
          <ac:chgData name="Ranga Rodrigo" userId="a3170934-3a61-42af-add7-eae42539158e" providerId="ADAL" clId="{9D3BD4F9-2170-43F8-923E-FD25135F532F}" dt="2020-06-25T03:29:43.810" v="1101" actId="571"/>
          <ac:spMkLst>
            <pc:docMk/>
            <pc:sldMk cId="1555196851" sldId="262"/>
            <ac:spMk id="8" creationId="{D399F6C9-CE68-4E03-942D-1D1A0A3666F6}"/>
          </ac:spMkLst>
        </pc:spChg>
        <pc:spChg chg="mod">
          <ac:chgData name="Ranga Rodrigo" userId="a3170934-3a61-42af-add7-eae42539158e" providerId="ADAL" clId="{9D3BD4F9-2170-43F8-923E-FD25135F532F}" dt="2020-06-25T03:29:43.810" v="1101" actId="571"/>
          <ac:spMkLst>
            <pc:docMk/>
            <pc:sldMk cId="1555196851" sldId="262"/>
            <ac:spMk id="9" creationId="{AC77B5E7-9687-4677-A5DE-C128CCB33F93}"/>
          </ac:spMkLst>
        </pc:spChg>
        <pc:spChg chg="add mod">
          <ac:chgData name="Ranga Rodrigo" userId="a3170934-3a61-42af-add7-eae42539158e" providerId="ADAL" clId="{9D3BD4F9-2170-43F8-923E-FD25135F532F}" dt="2020-06-25T03:29:43.810" v="1101" actId="571"/>
          <ac:spMkLst>
            <pc:docMk/>
            <pc:sldMk cId="1555196851" sldId="262"/>
            <ac:spMk id="17" creationId="{A786FAAD-350A-4867-9775-A340122D2C22}"/>
          </ac:spMkLst>
        </pc:spChg>
        <pc:spChg chg="add mod">
          <ac:chgData name="Ranga Rodrigo" userId="a3170934-3a61-42af-add7-eae42539158e" providerId="ADAL" clId="{9D3BD4F9-2170-43F8-923E-FD25135F532F}" dt="2020-06-25T03:39:34.008" v="1161" actId="207"/>
          <ac:spMkLst>
            <pc:docMk/>
            <pc:sldMk cId="1555196851" sldId="262"/>
            <ac:spMk id="18" creationId="{3F4AB7EC-F883-40CC-B945-FED6C829787E}"/>
          </ac:spMkLst>
        </pc:spChg>
        <pc:spChg chg="mod">
          <ac:chgData name="Ranga Rodrigo" userId="a3170934-3a61-42af-add7-eae42539158e" providerId="ADAL" clId="{9D3BD4F9-2170-43F8-923E-FD25135F532F}" dt="2020-06-25T03:29:43.810" v="1101" actId="571"/>
          <ac:spMkLst>
            <pc:docMk/>
            <pc:sldMk cId="1555196851" sldId="262"/>
            <ac:spMk id="22" creationId="{A7E3E32D-3CC9-4141-9862-7B6E649F1DDC}"/>
          </ac:spMkLst>
        </pc:spChg>
        <pc:spChg chg="mod">
          <ac:chgData name="Ranga Rodrigo" userId="a3170934-3a61-42af-add7-eae42539158e" providerId="ADAL" clId="{9D3BD4F9-2170-43F8-923E-FD25135F532F}" dt="2020-06-25T03:29:43.810" v="1101" actId="571"/>
          <ac:spMkLst>
            <pc:docMk/>
            <pc:sldMk cId="1555196851" sldId="262"/>
            <ac:spMk id="23" creationId="{119997CD-57B2-4D9E-9900-737716295844}"/>
          </ac:spMkLst>
        </pc:spChg>
        <pc:spChg chg="mod">
          <ac:chgData name="Ranga Rodrigo" userId="a3170934-3a61-42af-add7-eae42539158e" providerId="ADAL" clId="{9D3BD4F9-2170-43F8-923E-FD25135F532F}" dt="2020-06-25T03:30:58.648" v="1146" actId="1037"/>
          <ac:spMkLst>
            <pc:docMk/>
            <pc:sldMk cId="1555196851" sldId="262"/>
            <ac:spMk id="26" creationId="{69AAADDB-A0F3-4CC4-8D7D-5F8F5CE43FCD}"/>
          </ac:spMkLst>
        </pc:spChg>
        <pc:spChg chg="add mod">
          <ac:chgData name="Ranga Rodrigo" userId="a3170934-3a61-42af-add7-eae42539158e" providerId="ADAL" clId="{9D3BD4F9-2170-43F8-923E-FD25135F532F}" dt="2020-06-25T03:26:43.453" v="1042" actId="164"/>
          <ac:spMkLst>
            <pc:docMk/>
            <pc:sldMk cId="1555196851" sldId="262"/>
            <ac:spMk id="28" creationId="{EFF636E7-A125-44AC-897F-EAA6B3AB8796}"/>
          </ac:spMkLst>
        </pc:spChg>
        <pc:spChg chg="add mod">
          <ac:chgData name="Ranga Rodrigo" userId="a3170934-3a61-42af-add7-eae42539158e" providerId="ADAL" clId="{9D3BD4F9-2170-43F8-923E-FD25135F532F}" dt="2020-06-25T03:26:43.453" v="1042" actId="164"/>
          <ac:spMkLst>
            <pc:docMk/>
            <pc:sldMk cId="1555196851" sldId="262"/>
            <ac:spMk id="29" creationId="{0B74D1F1-1B6C-4405-951A-FDEECC1E488B}"/>
          </ac:spMkLst>
        </pc:spChg>
        <pc:spChg chg="add mod">
          <ac:chgData name="Ranga Rodrigo" userId="a3170934-3a61-42af-add7-eae42539158e" providerId="ADAL" clId="{9D3BD4F9-2170-43F8-923E-FD25135F532F}" dt="2020-06-25T03:26:43.453" v="1042" actId="164"/>
          <ac:spMkLst>
            <pc:docMk/>
            <pc:sldMk cId="1555196851" sldId="262"/>
            <ac:spMk id="30" creationId="{FB0F8E88-3F51-4049-9989-A41AED7C4015}"/>
          </ac:spMkLst>
        </pc:spChg>
        <pc:spChg chg="add mod">
          <ac:chgData name="Ranga Rodrigo" userId="a3170934-3a61-42af-add7-eae42539158e" providerId="ADAL" clId="{9D3BD4F9-2170-43F8-923E-FD25135F532F}" dt="2020-06-25T03:39:38.152" v="1162" actId="207"/>
          <ac:spMkLst>
            <pc:docMk/>
            <pc:sldMk cId="1555196851" sldId="262"/>
            <ac:spMk id="31" creationId="{846855E3-5EEF-4E61-A5B1-3D4BEC35FCE7}"/>
          </ac:spMkLst>
        </pc:spChg>
        <pc:spChg chg="add mod">
          <ac:chgData name="Ranga Rodrigo" userId="a3170934-3a61-42af-add7-eae42539158e" providerId="ADAL" clId="{9D3BD4F9-2170-43F8-923E-FD25135F532F}" dt="2020-07-12T08:24:24.865" v="8293" actId="207"/>
          <ac:spMkLst>
            <pc:docMk/>
            <pc:sldMk cId="1555196851" sldId="262"/>
            <ac:spMk id="38" creationId="{78953F5D-4F28-4128-8CA7-2BD62074A26D}"/>
          </ac:spMkLst>
        </pc:spChg>
        <pc:spChg chg="add mod">
          <ac:chgData name="Ranga Rodrigo" userId="a3170934-3a61-42af-add7-eae42539158e" providerId="ADAL" clId="{9D3BD4F9-2170-43F8-923E-FD25135F532F}" dt="2020-06-25T03:28:17.985" v="1077" actId="1037"/>
          <ac:spMkLst>
            <pc:docMk/>
            <pc:sldMk cId="1555196851" sldId="262"/>
            <ac:spMk id="39" creationId="{C539F327-4DDE-4DD6-93EE-3CC5B837A75D}"/>
          </ac:spMkLst>
        </pc:spChg>
        <pc:spChg chg="add mod">
          <ac:chgData name="Ranga Rodrigo" userId="a3170934-3a61-42af-add7-eae42539158e" providerId="ADAL" clId="{9D3BD4F9-2170-43F8-923E-FD25135F532F}" dt="2020-07-12T08:24:37.704" v="8299" actId="207"/>
          <ac:spMkLst>
            <pc:docMk/>
            <pc:sldMk cId="1555196851" sldId="262"/>
            <ac:spMk id="40" creationId="{40BFEDC5-4133-4D6D-89D8-AC849EB52AA3}"/>
          </ac:spMkLst>
        </pc:spChg>
        <pc:spChg chg="add mod">
          <ac:chgData name="Ranga Rodrigo" userId="a3170934-3a61-42af-add7-eae42539158e" providerId="ADAL" clId="{9D3BD4F9-2170-43F8-923E-FD25135F532F}" dt="2020-07-12T08:29:40.618" v="8410" actId="120"/>
          <ac:spMkLst>
            <pc:docMk/>
            <pc:sldMk cId="1555196851" sldId="262"/>
            <ac:spMk id="42" creationId="{D7BA6EAA-E36A-41A2-9AC1-A54B038389C2}"/>
          </ac:spMkLst>
        </pc:spChg>
        <pc:spChg chg="add mod">
          <ac:chgData name="Ranga Rodrigo" userId="a3170934-3a61-42af-add7-eae42539158e" providerId="ADAL" clId="{9D3BD4F9-2170-43F8-923E-FD25135F532F}" dt="2020-06-25T03:29:43.810" v="1101" actId="571"/>
          <ac:spMkLst>
            <pc:docMk/>
            <pc:sldMk cId="1555196851" sldId="262"/>
            <ac:spMk id="46" creationId="{B1740E76-FA36-49C9-AF54-246B4476C505}"/>
          </ac:spMkLst>
        </pc:spChg>
        <pc:spChg chg="add mod">
          <ac:chgData name="Ranga Rodrigo" userId="a3170934-3a61-42af-add7-eae42539158e" providerId="ADAL" clId="{9D3BD4F9-2170-43F8-923E-FD25135F532F}" dt="2020-06-25T03:31:44.347" v="1158" actId="164"/>
          <ac:spMkLst>
            <pc:docMk/>
            <pc:sldMk cId="1555196851" sldId="262"/>
            <ac:spMk id="47" creationId="{71E71120-B65D-42A8-8596-4C0E04160718}"/>
          </ac:spMkLst>
        </pc:spChg>
        <pc:spChg chg="add mod">
          <ac:chgData name="Ranga Rodrigo" userId="a3170934-3a61-42af-add7-eae42539158e" providerId="ADAL" clId="{9D3BD4F9-2170-43F8-923E-FD25135F532F}" dt="2020-06-25T03:32:10.254" v="1160" actId="207"/>
          <ac:spMkLst>
            <pc:docMk/>
            <pc:sldMk cId="1555196851" sldId="262"/>
            <ac:spMk id="48" creationId="{1C4A637A-DB91-4C3C-84E9-9F5139D8CBC3}"/>
          </ac:spMkLst>
        </pc:spChg>
        <pc:spChg chg="add mod">
          <ac:chgData name="Ranga Rodrigo" userId="a3170934-3a61-42af-add7-eae42539158e" providerId="ADAL" clId="{9D3BD4F9-2170-43F8-923E-FD25135F532F}" dt="2020-06-25T03:40:40.640" v="1184" actId="113"/>
          <ac:spMkLst>
            <pc:docMk/>
            <pc:sldMk cId="1555196851" sldId="262"/>
            <ac:spMk id="52" creationId="{330C6D2C-6DB9-46E7-9618-F2B902D58F07}"/>
          </ac:spMkLst>
        </pc:spChg>
        <pc:spChg chg="add mod">
          <ac:chgData name="Ranga Rodrigo" userId="a3170934-3a61-42af-add7-eae42539158e" providerId="ADAL" clId="{9D3BD4F9-2170-43F8-923E-FD25135F532F}" dt="2020-06-25T03:41:17.828" v="1239" actId="1076"/>
          <ac:spMkLst>
            <pc:docMk/>
            <pc:sldMk cId="1555196851" sldId="262"/>
            <ac:spMk id="53" creationId="{A1B3E7BA-5E5B-4158-A1EA-651B78CD68A6}"/>
          </ac:spMkLst>
        </pc:spChg>
        <pc:spChg chg="add mod">
          <ac:chgData name="Ranga Rodrigo" userId="a3170934-3a61-42af-add7-eae42539158e" providerId="ADAL" clId="{9D3BD4F9-2170-43F8-923E-FD25135F532F}" dt="2020-06-25T03:41:49.800" v="1292" actId="207"/>
          <ac:spMkLst>
            <pc:docMk/>
            <pc:sldMk cId="1555196851" sldId="262"/>
            <ac:spMk id="54" creationId="{A6895922-1B1B-47E2-8CB5-BBF80602F715}"/>
          </ac:spMkLst>
        </pc:spChg>
        <pc:grpChg chg="add mod">
          <ac:chgData name="Ranga Rodrigo" userId="a3170934-3a61-42af-add7-eae42539158e" providerId="ADAL" clId="{9D3BD4F9-2170-43F8-923E-FD25135F532F}" dt="2020-06-25T03:30:58.648" v="1146" actId="1037"/>
          <ac:grpSpMkLst>
            <pc:docMk/>
            <pc:sldMk cId="1555196851" sldId="262"/>
            <ac:grpSpMk id="36" creationId="{E9F29208-74AF-467B-BC17-0FE6FC0FF0C8}"/>
          </ac:grpSpMkLst>
        </pc:grpChg>
        <pc:grpChg chg="add mod">
          <ac:chgData name="Ranga Rodrigo" userId="a3170934-3a61-42af-add7-eae42539158e" providerId="ADAL" clId="{9D3BD4F9-2170-43F8-923E-FD25135F532F}" dt="2020-06-25T03:30:58.648" v="1146" actId="1037"/>
          <ac:grpSpMkLst>
            <pc:docMk/>
            <pc:sldMk cId="1555196851" sldId="262"/>
            <ac:grpSpMk id="37" creationId="{9C1CBDF2-87BA-4CE7-AC1E-AD841E321077}"/>
          </ac:grpSpMkLst>
        </pc:grpChg>
        <pc:grpChg chg="add mod">
          <ac:chgData name="Ranga Rodrigo" userId="a3170934-3a61-42af-add7-eae42539158e" providerId="ADAL" clId="{9D3BD4F9-2170-43F8-923E-FD25135F532F}" dt="2020-06-25T03:31:44.347" v="1158" actId="164"/>
          <ac:grpSpMkLst>
            <pc:docMk/>
            <pc:sldMk cId="1555196851" sldId="262"/>
            <ac:grpSpMk id="51" creationId="{55FB9548-8A6D-4AC2-B679-0A4FEA2894CD}"/>
          </ac:grpSpMkLst>
        </pc:grpChg>
        <pc:cxnChg chg="add mod">
          <ac:chgData name="Ranga Rodrigo" userId="a3170934-3a61-42af-add7-eae42539158e" providerId="ADAL" clId="{9D3BD4F9-2170-43F8-923E-FD25135F532F}" dt="2020-06-25T03:29:43.810" v="1101" actId="571"/>
          <ac:cxnSpMkLst>
            <pc:docMk/>
            <pc:sldMk cId="1555196851" sldId="262"/>
            <ac:cxnSpMk id="15" creationId="{6A3542F2-194A-4E2A-9F20-EF2CF13189FA}"/>
          </ac:cxnSpMkLst>
        </pc:cxnChg>
        <pc:cxnChg chg="add mod">
          <ac:chgData name="Ranga Rodrigo" userId="a3170934-3a61-42af-add7-eae42539158e" providerId="ADAL" clId="{9D3BD4F9-2170-43F8-923E-FD25135F532F}" dt="2020-06-25T03:29:43.810" v="1101" actId="571"/>
          <ac:cxnSpMkLst>
            <pc:docMk/>
            <pc:sldMk cId="1555196851" sldId="262"/>
            <ac:cxnSpMk id="19" creationId="{018F9835-35F8-4C4E-B433-56EF8168328E}"/>
          </ac:cxnSpMkLst>
        </pc:cxnChg>
        <pc:cxnChg chg="add del mod">
          <ac:chgData name="Ranga Rodrigo" userId="a3170934-3a61-42af-add7-eae42539158e" providerId="ADAL" clId="{9D3BD4F9-2170-43F8-923E-FD25135F532F}" dt="2020-06-25T03:22:56.762" v="950" actId="478"/>
          <ac:cxnSpMkLst>
            <pc:docMk/>
            <pc:sldMk cId="1555196851" sldId="262"/>
            <ac:cxnSpMk id="24" creationId="{4FC37880-7627-4653-963E-F92F4698CD43}"/>
          </ac:cxnSpMkLst>
        </pc:cxnChg>
        <pc:cxnChg chg="mod">
          <ac:chgData name="Ranga Rodrigo" userId="a3170934-3a61-42af-add7-eae42539158e" providerId="ADAL" clId="{9D3BD4F9-2170-43F8-923E-FD25135F532F}" dt="2020-06-25T03:29:43.810" v="1101" actId="571"/>
          <ac:cxnSpMkLst>
            <pc:docMk/>
            <pc:sldMk cId="1555196851" sldId="262"/>
            <ac:cxnSpMk id="25" creationId="{432F1DCA-85D7-43EB-B56E-8FA543BB868C}"/>
          </ac:cxnSpMkLst>
        </pc:cxnChg>
        <pc:cxnChg chg="add mod">
          <ac:chgData name="Ranga Rodrigo" userId="a3170934-3a61-42af-add7-eae42539158e" providerId="ADAL" clId="{9D3BD4F9-2170-43F8-923E-FD25135F532F}" dt="2020-06-25T03:26:43.453" v="1042" actId="164"/>
          <ac:cxnSpMkLst>
            <pc:docMk/>
            <pc:sldMk cId="1555196851" sldId="262"/>
            <ac:cxnSpMk id="27" creationId="{7DA2E8E2-D136-40DC-8792-69DBE5E11486}"/>
          </ac:cxnSpMkLst>
        </pc:cxnChg>
        <pc:cxnChg chg="add mod">
          <ac:chgData name="Ranga Rodrigo" userId="a3170934-3a61-42af-add7-eae42539158e" providerId="ADAL" clId="{9D3BD4F9-2170-43F8-923E-FD25135F532F}" dt="2020-06-25T03:26:43.453" v="1042" actId="164"/>
          <ac:cxnSpMkLst>
            <pc:docMk/>
            <pc:sldMk cId="1555196851" sldId="262"/>
            <ac:cxnSpMk id="32" creationId="{D212B47C-C326-4C80-9DE0-B6E8F60A091E}"/>
          </ac:cxnSpMkLst>
        </pc:cxnChg>
        <pc:cxnChg chg="add mod">
          <ac:chgData name="Ranga Rodrigo" userId="a3170934-3a61-42af-add7-eae42539158e" providerId="ADAL" clId="{9D3BD4F9-2170-43F8-923E-FD25135F532F}" dt="2020-06-25T03:26:43.453" v="1042" actId="164"/>
          <ac:cxnSpMkLst>
            <pc:docMk/>
            <pc:sldMk cId="1555196851" sldId="262"/>
            <ac:cxnSpMk id="33" creationId="{DD7093E8-2552-4984-98CE-AA9B618E0A90}"/>
          </ac:cxnSpMkLst>
        </pc:cxnChg>
        <pc:cxnChg chg="add mod">
          <ac:chgData name="Ranga Rodrigo" userId="a3170934-3a61-42af-add7-eae42539158e" providerId="ADAL" clId="{9D3BD4F9-2170-43F8-923E-FD25135F532F}" dt="2020-06-25T03:31:44.347" v="1158" actId="164"/>
          <ac:cxnSpMkLst>
            <pc:docMk/>
            <pc:sldMk cId="1555196851" sldId="262"/>
            <ac:cxnSpMk id="41" creationId="{D563DF46-86D5-4BF4-A945-5E6430D0D417}"/>
          </ac:cxnSpMkLst>
        </pc:cxnChg>
        <pc:cxnChg chg="add del mod">
          <ac:chgData name="Ranga Rodrigo" userId="a3170934-3a61-42af-add7-eae42539158e" providerId="ADAL" clId="{9D3BD4F9-2170-43F8-923E-FD25135F532F}" dt="2020-06-25T03:29:16.521" v="1084" actId="478"/>
          <ac:cxnSpMkLst>
            <pc:docMk/>
            <pc:sldMk cId="1555196851" sldId="262"/>
            <ac:cxnSpMk id="42" creationId="{34C2A32E-CF95-4D4C-9D7F-769C8E0EB6DA}"/>
          </ac:cxnSpMkLst>
        </pc:cxnChg>
        <pc:cxnChg chg="add mod">
          <ac:chgData name="Ranga Rodrigo" userId="a3170934-3a61-42af-add7-eae42539158e" providerId="ADAL" clId="{9D3BD4F9-2170-43F8-923E-FD25135F532F}" dt="2020-06-25T03:31:44.347" v="1158" actId="164"/>
          <ac:cxnSpMkLst>
            <pc:docMk/>
            <pc:sldMk cId="1555196851" sldId="262"/>
            <ac:cxnSpMk id="44" creationId="{DDCA67BF-9186-41E4-B019-ABBB011EE2D9}"/>
          </ac:cxnSpMkLst>
        </pc:cxnChg>
        <pc:cxnChg chg="add mod">
          <ac:chgData name="Ranga Rodrigo" userId="a3170934-3a61-42af-add7-eae42539158e" providerId="ADAL" clId="{9D3BD4F9-2170-43F8-923E-FD25135F532F}" dt="2020-06-25T03:31:44.347" v="1158" actId="164"/>
          <ac:cxnSpMkLst>
            <pc:docMk/>
            <pc:sldMk cId="1555196851" sldId="262"/>
            <ac:cxnSpMk id="50" creationId="{F610872B-44D6-43F4-8AFD-B619995CA374}"/>
          </ac:cxnSpMkLst>
        </pc:cxnChg>
      </pc:sldChg>
      <pc:sldChg chg="addSp delSp modSp add mod modAnim modNotesTx">
        <pc:chgData name="Ranga Rodrigo" userId="a3170934-3a61-42af-add7-eae42539158e" providerId="ADAL" clId="{9D3BD4F9-2170-43F8-923E-FD25135F532F}" dt="2020-07-12T08:33:18.819" v="8509" actId="20577"/>
        <pc:sldMkLst>
          <pc:docMk/>
          <pc:sldMk cId="3836374135" sldId="263"/>
        </pc:sldMkLst>
        <pc:spChg chg="mod">
          <ac:chgData name="Ranga Rodrigo" userId="a3170934-3a61-42af-add7-eae42539158e" providerId="ADAL" clId="{9D3BD4F9-2170-43F8-923E-FD25135F532F}" dt="2020-06-25T05:15:32.501" v="1437" actId="20577"/>
          <ac:spMkLst>
            <pc:docMk/>
            <pc:sldMk cId="3836374135" sldId="263"/>
            <ac:spMk id="2" creationId="{B275FD24-3EA4-4CA3-BCE4-AB0B99F3E9EF}"/>
          </ac:spMkLst>
        </pc:spChg>
        <pc:spChg chg="del">
          <ac:chgData name="Ranga Rodrigo" userId="a3170934-3a61-42af-add7-eae42539158e" providerId="ADAL" clId="{9D3BD4F9-2170-43F8-923E-FD25135F532F}" dt="2020-06-25T05:15:40.039" v="1438" actId="478"/>
          <ac:spMkLst>
            <pc:docMk/>
            <pc:sldMk cId="3836374135" sldId="263"/>
            <ac:spMk id="7" creationId="{81BA3622-CB9B-49B0-8FFC-E1535837FDD4}"/>
          </ac:spMkLst>
        </pc:spChg>
        <pc:spChg chg="mod">
          <ac:chgData name="Ranga Rodrigo" userId="a3170934-3a61-42af-add7-eae42539158e" providerId="ADAL" clId="{9D3BD4F9-2170-43F8-923E-FD25135F532F}" dt="2020-06-25T05:28:05.061" v="1480" actId="1076"/>
          <ac:spMkLst>
            <pc:docMk/>
            <pc:sldMk cId="3836374135" sldId="263"/>
            <ac:spMk id="8" creationId="{1C94D0D5-5506-456E-AEB4-636AC68B79FB}"/>
          </ac:spMkLst>
        </pc:spChg>
        <pc:spChg chg="del">
          <ac:chgData name="Ranga Rodrigo" userId="a3170934-3a61-42af-add7-eae42539158e" providerId="ADAL" clId="{9D3BD4F9-2170-43F8-923E-FD25135F532F}" dt="2020-06-25T05:15:46.422" v="1439" actId="478"/>
          <ac:spMkLst>
            <pc:docMk/>
            <pc:sldMk cId="3836374135" sldId="263"/>
            <ac:spMk id="9" creationId="{D6BA29C2-048C-4041-9853-2477002604B9}"/>
          </ac:spMkLst>
        </pc:spChg>
        <pc:spChg chg="add mod">
          <ac:chgData name="Ranga Rodrigo" userId="a3170934-3a61-42af-add7-eae42539158e" providerId="ADAL" clId="{9D3BD4F9-2170-43F8-923E-FD25135F532F}" dt="2020-06-25T05:30:23.255" v="1486" actId="1582"/>
          <ac:spMkLst>
            <pc:docMk/>
            <pc:sldMk cId="3836374135" sldId="263"/>
            <ac:spMk id="10" creationId="{1687F929-DE20-45B5-A33D-1B57F373B4E9}"/>
          </ac:spMkLst>
        </pc:spChg>
        <pc:spChg chg="del">
          <ac:chgData name="Ranga Rodrigo" userId="a3170934-3a61-42af-add7-eae42539158e" providerId="ADAL" clId="{9D3BD4F9-2170-43F8-923E-FD25135F532F}" dt="2020-06-25T05:15:40.039" v="1438" actId="478"/>
          <ac:spMkLst>
            <pc:docMk/>
            <pc:sldMk cId="3836374135" sldId="263"/>
            <ac:spMk id="11" creationId="{A4759E1D-7FE4-4C38-A554-579CC5978A79}"/>
          </ac:spMkLst>
        </pc:spChg>
        <pc:spChg chg="mod">
          <ac:chgData name="Ranga Rodrigo" userId="a3170934-3a61-42af-add7-eae42539158e" providerId="ADAL" clId="{9D3BD4F9-2170-43F8-923E-FD25135F532F}" dt="2020-06-25T05:34:04.360" v="1519" actId="12789"/>
          <ac:spMkLst>
            <pc:docMk/>
            <pc:sldMk cId="3836374135" sldId="263"/>
            <ac:spMk id="12" creationId="{D7A34400-AA83-4EEC-BF18-B1396F71BD08}"/>
          </ac:spMkLst>
        </pc:spChg>
        <pc:spChg chg="del">
          <ac:chgData name="Ranga Rodrigo" userId="a3170934-3a61-42af-add7-eae42539158e" providerId="ADAL" clId="{9D3BD4F9-2170-43F8-923E-FD25135F532F}" dt="2020-06-25T05:15:46.422" v="1439" actId="478"/>
          <ac:spMkLst>
            <pc:docMk/>
            <pc:sldMk cId="3836374135" sldId="263"/>
            <ac:spMk id="13" creationId="{69F9551F-C757-4471-8401-560C5EB4E80C}"/>
          </ac:spMkLst>
        </pc:spChg>
        <pc:spChg chg="del">
          <ac:chgData name="Ranga Rodrigo" userId="a3170934-3a61-42af-add7-eae42539158e" providerId="ADAL" clId="{9D3BD4F9-2170-43F8-923E-FD25135F532F}" dt="2020-06-25T05:15:40.039" v="1438" actId="478"/>
          <ac:spMkLst>
            <pc:docMk/>
            <pc:sldMk cId="3836374135" sldId="263"/>
            <ac:spMk id="14" creationId="{AC2D3A67-4E08-4723-97AE-E5CFF6A1BE94}"/>
          </ac:spMkLst>
        </pc:spChg>
        <pc:spChg chg="del">
          <ac:chgData name="Ranga Rodrigo" userId="a3170934-3a61-42af-add7-eae42539158e" providerId="ADAL" clId="{9D3BD4F9-2170-43F8-923E-FD25135F532F}" dt="2020-06-25T05:15:51.845" v="1441" actId="478"/>
          <ac:spMkLst>
            <pc:docMk/>
            <pc:sldMk cId="3836374135" sldId="263"/>
            <ac:spMk id="15" creationId="{8EC2C77C-EBC0-4340-8E75-5BD3FEE0AF88}"/>
          </ac:spMkLst>
        </pc:spChg>
        <pc:spChg chg="del">
          <ac:chgData name="Ranga Rodrigo" userId="a3170934-3a61-42af-add7-eae42539158e" providerId="ADAL" clId="{9D3BD4F9-2170-43F8-923E-FD25135F532F}" dt="2020-06-25T05:15:48.832" v="1440" actId="478"/>
          <ac:spMkLst>
            <pc:docMk/>
            <pc:sldMk cId="3836374135" sldId="263"/>
            <ac:spMk id="16" creationId="{0572F199-FEBD-4624-9CD5-05C9A7FD5443}"/>
          </ac:spMkLst>
        </pc:spChg>
        <pc:spChg chg="del">
          <ac:chgData name="Ranga Rodrigo" userId="a3170934-3a61-42af-add7-eae42539158e" providerId="ADAL" clId="{9D3BD4F9-2170-43F8-923E-FD25135F532F}" dt="2020-06-25T05:28:10.571" v="1482" actId="478"/>
          <ac:spMkLst>
            <pc:docMk/>
            <pc:sldMk cId="3836374135" sldId="263"/>
            <ac:spMk id="18" creationId="{72E4CE03-DCB2-499A-A8F9-383EA0CFEEC3}"/>
          </ac:spMkLst>
        </pc:spChg>
        <pc:spChg chg="add mod">
          <ac:chgData name="Ranga Rodrigo" userId="a3170934-3a61-42af-add7-eae42539158e" providerId="ADAL" clId="{9D3BD4F9-2170-43F8-923E-FD25135F532F}" dt="2020-06-25T05:30:33.432" v="1487" actId="571"/>
          <ac:spMkLst>
            <pc:docMk/>
            <pc:sldMk cId="3836374135" sldId="263"/>
            <ac:spMk id="20" creationId="{CBF55DD0-1AD9-4C1F-A0FF-A277B3BDEE80}"/>
          </ac:spMkLst>
        </pc:spChg>
        <pc:spChg chg="add mod">
          <ac:chgData name="Ranga Rodrigo" userId="a3170934-3a61-42af-add7-eae42539158e" providerId="ADAL" clId="{9D3BD4F9-2170-43F8-923E-FD25135F532F}" dt="2020-06-25T05:30:59.526" v="1492" actId="1076"/>
          <ac:spMkLst>
            <pc:docMk/>
            <pc:sldMk cId="3836374135" sldId="263"/>
            <ac:spMk id="21" creationId="{035FB69B-E5E3-45AA-9104-2D6A5D0B3C90}"/>
          </ac:spMkLst>
        </pc:spChg>
        <pc:spChg chg="add mod">
          <ac:chgData name="Ranga Rodrigo" userId="a3170934-3a61-42af-add7-eae42539158e" providerId="ADAL" clId="{9D3BD4F9-2170-43F8-923E-FD25135F532F}" dt="2020-06-25T05:31:12.028" v="1496" actId="14100"/>
          <ac:spMkLst>
            <pc:docMk/>
            <pc:sldMk cId="3836374135" sldId="263"/>
            <ac:spMk id="22" creationId="{C55AF13C-40C3-428D-900E-92603B6005C5}"/>
          </ac:spMkLst>
        </pc:spChg>
        <pc:spChg chg="add mod">
          <ac:chgData name="Ranga Rodrigo" userId="a3170934-3a61-42af-add7-eae42539158e" providerId="ADAL" clId="{9D3BD4F9-2170-43F8-923E-FD25135F532F}" dt="2020-06-25T05:34:04.360" v="1519" actId="12789"/>
          <ac:spMkLst>
            <pc:docMk/>
            <pc:sldMk cId="3836374135" sldId="263"/>
            <ac:spMk id="23" creationId="{617E451E-FA57-48FA-B056-7C495E433E0E}"/>
          </ac:spMkLst>
        </pc:spChg>
        <pc:spChg chg="add del mod">
          <ac:chgData name="Ranga Rodrigo" userId="a3170934-3a61-42af-add7-eae42539158e" providerId="ADAL" clId="{9D3BD4F9-2170-43F8-923E-FD25135F532F}" dt="2020-06-25T05:32:11.371" v="1504" actId="478"/>
          <ac:spMkLst>
            <pc:docMk/>
            <pc:sldMk cId="3836374135" sldId="263"/>
            <ac:spMk id="24" creationId="{8DE17E2F-E30A-48B6-A317-A1DC324779F5}"/>
          </ac:spMkLst>
        </pc:spChg>
        <pc:spChg chg="add del mod">
          <ac:chgData name="Ranga Rodrigo" userId="a3170934-3a61-42af-add7-eae42539158e" providerId="ADAL" clId="{9D3BD4F9-2170-43F8-923E-FD25135F532F}" dt="2020-06-25T05:32:08.275" v="1503" actId="478"/>
          <ac:spMkLst>
            <pc:docMk/>
            <pc:sldMk cId="3836374135" sldId="263"/>
            <ac:spMk id="25" creationId="{A02C12EB-7983-4C66-8BF7-252BD9F6ACC8}"/>
          </ac:spMkLst>
        </pc:spChg>
        <pc:spChg chg="add mod">
          <ac:chgData name="Ranga Rodrigo" userId="a3170934-3a61-42af-add7-eae42539158e" providerId="ADAL" clId="{9D3BD4F9-2170-43F8-923E-FD25135F532F}" dt="2020-06-25T05:34:04.360" v="1519" actId="12789"/>
          <ac:spMkLst>
            <pc:docMk/>
            <pc:sldMk cId="3836374135" sldId="263"/>
            <ac:spMk id="26" creationId="{484C11F0-B53C-409E-BBC7-84C232E73C0D}"/>
          </ac:spMkLst>
        </pc:spChg>
        <pc:spChg chg="add mod">
          <ac:chgData name="Ranga Rodrigo" userId="a3170934-3a61-42af-add7-eae42539158e" providerId="ADAL" clId="{9D3BD4F9-2170-43F8-923E-FD25135F532F}" dt="2020-06-25T05:34:04.360" v="1519" actId="12789"/>
          <ac:spMkLst>
            <pc:docMk/>
            <pc:sldMk cId="3836374135" sldId="263"/>
            <ac:spMk id="27" creationId="{4D4909C6-2120-4E3E-8E6E-1A9CBE65FB6A}"/>
          </ac:spMkLst>
        </pc:spChg>
        <pc:spChg chg="add mod">
          <ac:chgData name="Ranga Rodrigo" userId="a3170934-3a61-42af-add7-eae42539158e" providerId="ADAL" clId="{9D3BD4F9-2170-43F8-923E-FD25135F532F}" dt="2020-06-25T05:34:50.693" v="1527" actId="1076"/>
          <ac:spMkLst>
            <pc:docMk/>
            <pc:sldMk cId="3836374135" sldId="263"/>
            <ac:spMk id="28" creationId="{9CF49379-7799-4E74-A9FE-3C5697C2EA86}"/>
          </ac:spMkLst>
        </pc:spChg>
        <pc:spChg chg="add del mod">
          <ac:chgData name="Ranga Rodrigo" userId="a3170934-3a61-42af-add7-eae42539158e" providerId="ADAL" clId="{9D3BD4F9-2170-43F8-923E-FD25135F532F}" dt="2020-06-25T05:36:22.766" v="1540" actId="478"/>
          <ac:spMkLst>
            <pc:docMk/>
            <pc:sldMk cId="3836374135" sldId="263"/>
            <ac:spMk id="29" creationId="{6892C5DC-2DFC-405C-B778-D550BBF226E6}"/>
          </ac:spMkLst>
        </pc:spChg>
        <pc:spChg chg="add del mod">
          <ac:chgData name="Ranga Rodrigo" userId="a3170934-3a61-42af-add7-eae42539158e" providerId="ADAL" clId="{9D3BD4F9-2170-43F8-923E-FD25135F532F}" dt="2020-06-25T05:36:24.640" v="1541" actId="478"/>
          <ac:spMkLst>
            <pc:docMk/>
            <pc:sldMk cId="3836374135" sldId="263"/>
            <ac:spMk id="30" creationId="{42C395F7-95EC-4219-B342-6DCCC59A8DFE}"/>
          </ac:spMkLst>
        </pc:spChg>
        <pc:picChg chg="mod modCrop">
          <ac:chgData name="Ranga Rodrigo" userId="a3170934-3a61-42af-add7-eae42539158e" providerId="ADAL" clId="{9D3BD4F9-2170-43F8-923E-FD25135F532F}" dt="2020-06-25T05:28:02.763" v="1479" actId="1076"/>
          <ac:picMkLst>
            <pc:docMk/>
            <pc:sldMk cId="3836374135" sldId="263"/>
            <ac:picMk id="4" creationId="{11183AD7-20A6-4DB8-8BBB-85DF8237B748}"/>
          </ac:picMkLst>
        </pc:picChg>
        <pc:picChg chg="del">
          <ac:chgData name="Ranga Rodrigo" userId="a3170934-3a61-42af-add7-eae42539158e" providerId="ADAL" clId="{9D3BD4F9-2170-43F8-923E-FD25135F532F}" dt="2020-06-25T05:15:40.039" v="1438" actId="478"/>
          <ac:picMkLst>
            <pc:docMk/>
            <pc:sldMk cId="3836374135" sldId="263"/>
            <ac:picMk id="5" creationId="{B0980916-111C-4936-A5C7-4EBADCEEDC52}"/>
          </ac:picMkLst>
        </pc:picChg>
        <pc:picChg chg="del">
          <ac:chgData name="Ranga Rodrigo" userId="a3170934-3a61-42af-add7-eae42539158e" providerId="ADAL" clId="{9D3BD4F9-2170-43F8-923E-FD25135F532F}" dt="2020-06-25T05:15:46.422" v="1439" actId="478"/>
          <ac:picMkLst>
            <pc:docMk/>
            <pc:sldMk cId="3836374135" sldId="263"/>
            <ac:picMk id="6" creationId="{7081DECA-EBE3-4106-A40D-FEF4F694159E}"/>
          </ac:picMkLst>
        </pc:picChg>
      </pc:sldChg>
      <pc:sldChg chg="addSp delSp modSp add mod delAnim modAnim">
        <pc:chgData name="Ranga Rodrigo" userId="a3170934-3a61-42af-add7-eae42539158e" providerId="ADAL" clId="{9D3BD4F9-2170-43F8-923E-FD25135F532F}" dt="2020-06-25T05:47:25.406" v="1691"/>
        <pc:sldMkLst>
          <pc:docMk/>
          <pc:sldMk cId="1738849417" sldId="264"/>
        </pc:sldMkLst>
        <pc:spChg chg="del">
          <ac:chgData name="Ranga Rodrigo" userId="a3170934-3a61-42af-add7-eae42539158e" providerId="ADAL" clId="{9D3BD4F9-2170-43F8-923E-FD25135F532F}" dt="2020-06-25T05:36:30.200" v="1542" actId="478"/>
          <ac:spMkLst>
            <pc:docMk/>
            <pc:sldMk cId="1738849417" sldId="264"/>
            <ac:spMk id="8" creationId="{1C94D0D5-5506-456E-AEB4-636AC68B79FB}"/>
          </ac:spMkLst>
        </pc:spChg>
        <pc:spChg chg="del">
          <ac:chgData name="Ranga Rodrigo" userId="a3170934-3a61-42af-add7-eae42539158e" providerId="ADAL" clId="{9D3BD4F9-2170-43F8-923E-FD25135F532F}" dt="2020-06-25T05:36:34.618" v="1546" actId="478"/>
          <ac:spMkLst>
            <pc:docMk/>
            <pc:sldMk cId="1738849417" sldId="264"/>
            <ac:spMk id="12" creationId="{D7A34400-AA83-4EEC-BF18-B1396F71BD08}"/>
          </ac:spMkLst>
        </pc:spChg>
        <pc:spChg chg="add mod">
          <ac:chgData name="Ranga Rodrigo" userId="a3170934-3a61-42af-add7-eae42539158e" providerId="ADAL" clId="{9D3BD4F9-2170-43F8-923E-FD25135F532F}" dt="2020-06-25T05:46:15.643" v="1673" actId="1076"/>
          <ac:spMkLst>
            <pc:docMk/>
            <pc:sldMk cId="1738849417" sldId="264"/>
            <ac:spMk id="18" creationId="{79F8F859-8E9C-4F16-AA88-78B9BC872B56}"/>
          </ac:spMkLst>
        </pc:spChg>
        <pc:spChg chg="del">
          <ac:chgData name="Ranga Rodrigo" userId="a3170934-3a61-42af-add7-eae42539158e" providerId="ADAL" clId="{9D3BD4F9-2170-43F8-923E-FD25135F532F}" dt="2020-06-25T05:36:34.035" v="1545" actId="478"/>
          <ac:spMkLst>
            <pc:docMk/>
            <pc:sldMk cId="1738849417" sldId="264"/>
            <ac:spMk id="23" creationId="{617E451E-FA57-48FA-B056-7C495E433E0E}"/>
          </ac:spMkLst>
        </pc:spChg>
        <pc:spChg chg="add mod">
          <ac:chgData name="Ranga Rodrigo" userId="a3170934-3a61-42af-add7-eae42539158e" providerId="ADAL" clId="{9D3BD4F9-2170-43F8-923E-FD25135F532F}" dt="2020-06-25T05:46:52.823" v="1681" actId="20577"/>
          <ac:spMkLst>
            <pc:docMk/>
            <pc:sldMk cId="1738849417" sldId="264"/>
            <ac:spMk id="24" creationId="{6B16989E-8A0D-4CC6-9439-72BAFFE99C53}"/>
          </ac:spMkLst>
        </pc:spChg>
        <pc:spChg chg="del">
          <ac:chgData name="Ranga Rodrigo" userId="a3170934-3a61-42af-add7-eae42539158e" providerId="ADAL" clId="{9D3BD4F9-2170-43F8-923E-FD25135F532F}" dt="2020-06-25T05:36:33.310" v="1544" actId="478"/>
          <ac:spMkLst>
            <pc:docMk/>
            <pc:sldMk cId="1738849417" sldId="264"/>
            <ac:spMk id="26" creationId="{484C11F0-B53C-409E-BBC7-84C232E73C0D}"/>
          </ac:spMkLst>
        </pc:spChg>
        <pc:spChg chg="del">
          <ac:chgData name="Ranga Rodrigo" userId="a3170934-3a61-42af-add7-eae42539158e" providerId="ADAL" clId="{9D3BD4F9-2170-43F8-923E-FD25135F532F}" dt="2020-06-25T05:36:32.307" v="1543" actId="478"/>
          <ac:spMkLst>
            <pc:docMk/>
            <pc:sldMk cId="1738849417" sldId="264"/>
            <ac:spMk id="27" creationId="{4D4909C6-2120-4E3E-8E6E-1A9CBE65FB6A}"/>
          </ac:spMkLst>
        </pc:spChg>
        <pc:spChg chg="mod">
          <ac:chgData name="Ranga Rodrigo" userId="a3170934-3a61-42af-add7-eae42539158e" providerId="ADAL" clId="{9D3BD4F9-2170-43F8-923E-FD25135F532F}" dt="2020-06-25T05:43:11.555" v="1568" actId="14100"/>
          <ac:spMkLst>
            <pc:docMk/>
            <pc:sldMk cId="1738849417" sldId="264"/>
            <ac:spMk id="28" creationId="{9CF49379-7799-4E74-A9FE-3C5697C2EA86}"/>
          </ac:spMkLst>
        </pc:spChg>
        <pc:spChg chg="mod">
          <ac:chgData name="Ranga Rodrigo" userId="a3170934-3a61-42af-add7-eae42539158e" providerId="ADAL" clId="{9D3BD4F9-2170-43F8-923E-FD25135F532F}" dt="2020-06-25T05:47:10.066" v="1687" actId="207"/>
          <ac:spMkLst>
            <pc:docMk/>
            <pc:sldMk cId="1738849417" sldId="264"/>
            <ac:spMk id="29" creationId="{6892C5DC-2DFC-405C-B778-D550BBF226E6}"/>
          </ac:spMkLst>
        </pc:spChg>
        <pc:spChg chg="mod">
          <ac:chgData name="Ranga Rodrigo" userId="a3170934-3a61-42af-add7-eae42539158e" providerId="ADAL" clId="{9D3BD4F9-2170-43F8-923E-FD25135F532F}" dt="2020-06-25T05:43:20.871" v="1593" actId="1036"/>
          <ac:spMkLst>
            <pc:docMk/>
            <pc:sldMk cId="1738849417" sldId="264"/>
            <ac:spMk id="30" creationId="{42C395F7-95EC-4219-B342-6DCCC59A8DFE}"/>
          </ac:spMkLst>
        </pc:spChg>
      </pc:sldChg>
      <pc:sldChg chg="addSp delSp modSp new mod">
        <pc:chgData name="Ranga Rodrigo" userId="a3170934-3a61-42af-add7-eae42539158e" providerId="ADAL" clId="{9D3BD4F9-2170-43F8-923E-FD25135F532F}" dt="2020-06-25T05:55:10.038" v="1766" actId="12"/>
        <pc:sldMkLst>
          <pc:docMk/>
          <pc:sldMk cId="321570582" sldId="265"/>
        </pc:sldMkLst>
        <pc:spChg chg="mod">
          <ac:chgData name="Ranga Rodrigo" userId="a3170934-3a61-42af-add7-eae42539158e" providerId="ADAL" clId="{9D3BD4F9-2170-43F8-923E-FD25135F532F}" dt="2020-06-25T05:53:45.578" v="1735" actId="20577"/>
          <ac:spMkLst>
            <pc:docMk/>
            <pc:sldMk cId="321570582" sldId="265"/>
            <ac:spMk id="2" creationId="{C1A128B5-851A-458E-A115-B4B6318CFCF9}"/>
          </ac:spMkLst>
        </pc:spChg>
        <pc:spChg chg="add mod">
          <ac:chgData name="Ranga Rodrigo" userId="a3170934-3a61-42af-add7-eae42539158e" providerId="ADAL" clId="{9D3BD4F9-2170-43F8-923E-FD25135F532F}" dt="2020-06-25T05:51:53.097" v="1704" actId="1076"/>
          <ac:spMkLst>
            <pc:docMk/>
            <pc:sldMk cId="321570582" sldId="265"/>
            <ac:spMk id="5" creationId="{37E73A82-811C-46D9-88A6-9C6FF6C5189F}"/>
          </ac:spMkLst>
        </pc:spChg>
        <pc:spChg chg="add mod">
          <ac:chgData name="Ranga Rodrigo" userId="a3170934-3a61-42af-add7-eae42539158e" providerId="ADAL" clId="{9D3BD4F9-2170-43F8-923E-FD25135F532F}" dt="2020-06-25T05:51:39.816" v="1702"/>
          <ac:spMkLst>
            <pc:docMk/>
            <pc:sldMk cId="321570582" sldId="265"/>
            <ac:spMk id="6" creationId="{E0623552-EC01-4AA7-96B1-D82C425ECBEA}"/>
          </ac:spMkLst>
        </pc:spChg>
        <pc:spChg chg="add mod">
          <ac:chgData name="Ranga Rodrigo" userId="a3170934-3a61-42af-add7-eae42539158e" providerId="ADAL" clId="{9D3BD4F9-2170-43F8-923E-FD25135F532F}" dt="2020-06-25T05:55:10.038" v="1766" actId="12"/>
          <ac:spMkLst>
            <pc:docMk/>
            <pc:sldMk cId="321570582" sldId="265"/>
            <ac:spMk id="13" creationId="{957FAC25-6F35-40B8-B85B-2BE916B55AC8}"/>
          </ac:spMkLst>
        </pc:spChg>
        <pc:picChg chg="add mod">
          <ac:chgData name="Ranga Rodrigo" userId="a3170934-3a61-42af-add7-eae42539158e" providerId="ADAL" clId="{9D3BD4F9-2170-43F8-923E-FD25135F532F}" dt="2020-06-25T05:54:58.924" v="1764" actId="1036"/>
          <ac:picMkLst>
            <pc:docMk/>
            <pc:sldMk cId="321570582" sldId="265"/>
            <ac:picMk id="7" creationId="{C695F60A-164D-46EE-AC2C-89A489C1C889}"/>
          </ac:picMkLst>
        </pc:picChg>
        <pc:picChg chg="add del mod">
          <ac:chgData name="Ranga Rodrigo" userId="a3170934-3a61-42af-add7-eae42539158e" providerId="ADAL" clId="{9D3BD4F9-2170-43F8-923E-FD25135F532F}" dt="2020-06-25T05:52:12.273" v="1707" actId="478"/>
          <ac:picMkLst>
            <pc:docMk/>
            <pc:sldMk cId="321570582" sldId="265"/>
            <ac:picMk id="8" creationId="{1DD30C52-E12A-4FD5-B107-59CDD0BBD810}"/>
          </ac:picMkLst>
        </pc:picChg>
        <pc:picChg chg="add mod">
          <ac:chgData name="Ranga Rodrigo" userId="a3170934-3a61-42af-add7-eae42539158e" providerId="ADAL" clId="{9D3BD4F9-2170-43F8-923E-FD25135F532F}" dt="2020-06-25T05:54:58.924" v="1764" actId="1036"/>
          <ac:picMkLst>
            <pc:docMk/>
            <pc:sldMk cId="321570582" sldId="265"/>
            <ac:picMk id="9" creationId="{DD9602F6-8698-4459-8A30-F74C9000D885}"/>
          </ac:picMkLst>
        </pc:picChg>
        <pc:cxnChg chg="add mod">
          <ac:chgData name="Ranga Rodrigo" userId="a3170934-3a61-42af-add7-eae42539158e" providerId="ADAL" clId="{9D3BD4F9-2170-43F8-923E-FD25135F532F}" dt="2020-06-25T05:54:58.924" v="1764" actId="1036"/>
          <ac:cxnSpMkLst>
            <pc:docMk/>
            <pc:sldMk cId="321570582" sldId="265"/>
            <ac:cxnSpMk id="11" creationId="{E469C5FC-85D3-4670-AE07-A36A79AA845D}"/>
          </ac:cxnSpMkLst>
        </pc:cxnChg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475735664" sldId="269"/>
        </pc:sldMkLst>
      </pc:sldChg>
      <pc:sldChg chg="addSp modSp add mod modAnim">
        <pc:chgData name="Ranga Rodrigo" userId="a3170934-3a61-42af-add7-eae42539158e" providerId="ADAL" clId="{9D3BD4F9-2170-43F8-923E-FD25135F532F}" dt="2020-06-25T06:17:54.778" v="2056"/>
        <pc:sldMkLst>
          <pc:docMk/>
          <pc:sldMk cId="4219611182" sldId="962"/>
        </pc:sldMkLst>
        <pc:spChg chg="mod">
          <ac:chgData name="Ranga Rodrigo" userId="a3170934-3a61-42af-add7-eae42539158e" providerId="ADAL" clId="{9D3BD4F9-2170-43F8-923E-FD25135F532F}" dt="2020-06-25T06:05:21.379" v="1814" actId="20577"/>
          <ac:spMkLst>
            <pc:docMk/>
            <pc:sldMk cId="4219611182" sldId="962"/>
            <ac:spMk id="2" creationId="{00000000-0000-0000-0000-000000000000}"/>
          </ac:spMkLst>
        </pc:spChg>
        <pc:spChg chg="add mod">
          <ac:chgData name="Ranga Rodrigo" userId="a3170934-3a61-42af-add7-eae42539158e" providerId="ADAL" clId="{9D3BD4F9-2170-43F8-923E-FD25135F532F}" dt="2020-06-25T06:11:07.517" v="1884" actId="164"/>
          <ac:spMkLst>
            <pc:docMk/>
            <pc:sldMk cId="4219611182" sldId="962"/>
            <ac:spMk id="5" creationId="{045D3CDF-99E6-4F79-91DD-4B88B907F3A3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12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13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3:03.751" v="1803" actId="164"/>
          <ac:spMkLst>
            <pc:docMk/>
            <pc:sldMk cId="4219611182" sldId="962"/>
            <ac:spMk id="14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3:03.751" v="1803" actId="164"/>
          <ac:spMkLst>
            <pc:docMk/>
            <pc:sldMk cId="4219611182" sldId="962"/>
            <ac:spMk id="16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3:03.751" v="1803" actId="164"/>
          <ac:spMkLst>
            <pc:docMk/>
            <pc:sldMk cId="4219611182" sldId="962"/>
            <ac:spMk id="17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18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19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20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22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23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25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26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27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28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29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30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31" creationId="{00000000-0000-0000-0000-000000000000}"/>
          </ac:spMkLst>
        </pc:spChg>
        <pc:spChg chg="mod or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32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33" creationId="{00000000-0000-0000-0000-000000000000}"/>
          </ac:spMkLst>
        </pc:spChg>
        <pc:spChg chg="mod or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34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35" creationId="{00000000-0000-0000-0000-000000000000}"/>
          </ac:spMkLst>
        </pc:spChg>
        <pc:spChg chg="mod or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36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37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6:39.769" v="1832" actId="20577"/>
          <ac:spMkLst>
            <pc:docMk/>
            <pc:sldMk cId="4219611182" sldId="962"/>
            <ac:spMk id="39" creationId="{68ECC52F-7FF9-4527-8323-FCC82D588571}"/>
          </ac:spMkLst>
        </pc:spChg>
        <pc:spChg chg="add mod">
          <ac:chgData name="Ranga Rodrigo" userId="a3170934-3a61-42af-add7-eae42539158e" providerId="ADAL" clId="{9D3BD4F9-2170-43F8-923E-FD25135F532F}" dt="2020-06-25T06:12:27.264" v="1897" actId="20577"/>
          <ac:spMkLst>
            <pc:docMk/>
            <pc:sldMk cId="4219611182" sldId="962"/>
            <ac:spMk id="40" creationId="{D5EEC807-603B-47F3-88A9-5CFC8C2500F7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41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42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0:36.995" v="1779" actId="552"/>
          <ac:spMkLst>
            <pc:docMk/>
            <pc:sldMk cId="4219611182" sldId="962"/>
            <ac:spMk id="43" creationId="{00000000-0000-0000-0000-000000000000}"/>
          </ac:spMkLst>
        </pc:spChg>
        <pc:spChg chg="add mod">
          <ac:chgData name="Ranga Rodrigo" userId="a3170934-3a61-42af-add7-eae42539158e" providerId="ADAL" clId="{9D3BD4F9-2170-43F8-923E-FD25135F532F}" dt="2020-06-25T06:11:07.517" v="1884" actId="164"/>
          <ac:spMkLst>
            <pc:docMk/>
            <pc:sldMk cId="4219611182" sldId="962"/>
            <ac:spMk id="44" creationId="{D080361F-08D7-4EC3-B3B2-3C42877C66ED}"/>
          </ac:spMkLst>
        </pc:spChg>
        <pc:spChg chg="add mod">
          <ac:chgData name="Ranga Rodrigo" userId="a3170934-3a61-42af-add7-eae42539158e" providerId="ADAL" clId="{9D3BD4F9-2170-43F8-923E-FD25135F532F}" dt="2020-06-25T06:11:07.517" v="1884" actId="164"/>
          <ac:spMkLst>
            <pc:docMk/>
            <pc:sldMk cId="4219611182" sldId="962"/>
            <ac:spMk id="45" creationId="{39A5DFF4-991F-46DC-A51C-4688D6F61387}"/>
          </ac:spMkLst>
        </pc:spChg>
        <pc:spChg chg="add mod">
          <ac:chgData name="Ranga Rodrigo" userId="a3170934-3a61-42af-add7-eae42539158e" providerId="ADAL" clId="{9D3BD4F9-2170-43F8-923E-FD25135F532F}" dt="2020-06-25T06:17:36.898" v="2055" actId="20577"/>
          <ac:spMkLst>
            <pc:docMk/>
            <pc:sldMk cId="4219611182" sldId="962"/>
            <ac:spMk id="48" creationId="{30A5BD10-B9C8-4433-898A-168277BD7931}"/>
          </ac:spMkLst>
        </pc:spChg>
        <pc:spChg chg="mod">
          <ac:chgData name="Ranga Rodrigo" userId="a3170934-3a61-42af-add7-eae42539158e" providerId="ADAL" clId="{9D3BD4F9-2170-43F8-923E-FD25135F532F}" dt="2020-06-25T06:07:37.196" v="1845" actId="14100"/>
          <ac:spMkLst>
            <pc:docMk/>
            <pc:sldMk cId="4219611182" sldId="962"/>
            <ac:spMk id="49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08:08.496" v="1855" actId="1038"/>
          <ac:spMkLst>
            <pc:docMk/>
            <pc:sldMk cId="4219611182" sldId="962"/>
            <ac:spMk id="50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12:38.531" v="1898" actId="14100"/>
          <ac:spMkLst>
            <pc:docMk/>
            <pc:sldMk cId="4219611182" sldId="962"/>
            <ac:spMk id="54" creationId="{00000000-0000-0000-0000-000000000000}"/>
          </ac:spMkLst>
        </pc:spChg>
        <pc:grpChg chg="add mod ord">
          <ac:chgData name="Ranga Rodrigo" userId="a3170934-3a61-42af-add7-eae42539158e" providerId="ADAL" clId="{9D3BD4F9-2170-43F8-923E-FD25135F532F}" dt="2020-06-25T06:08:08.496" v="1855" actId="1038"/>
          <ac:grpSpMkLst>
            <pc:docMk/>
            <pc:sldMk cId="4219611182" sldId="962"/>
            <ac:grpSpMk id="3" creationId="{738D12E1-41A2-4B35-AB71-721D433F8CDE}"/>
          </ac:grpSpMkLst>
        </pc:grpChg>
        <pc:grpChg chg="add mod">
          <ac:chgData name="Ranga Rodrigo" userId="a3170934-3a61-42af-add7-eae42539158e" providerId="ADAL" clId="{9D3BD4F9-2170-43F8-923E-FD25135F532F}" dt="2020-06-25T06:11:07.517" v="1884" actId="164"/>
          <ac:grpSpMkLst>
            <pc:docMk/>
            <pc:sldMk cId="4219611182" sldId="962"/>
            <ac:grpSpMk id="8" creationId="{FF0D045F-8494-44CC-A186-B7055EFF9898}"/>
          </ac:grpSpMkLst>
        </pc:grpChg>
        <pc:cxnChg chg="add mod">
          <ac:chgData name="Ranga Rodrigo" userId="a3170934-3a61-42af-add7-eae42539158e" providerId="ADAL" clId="{9D3BD4F9-2170-43F8-923E-FD25135F532F}" dt="2020-06-25T06:11:07.517" v="1884" actId="164"/>
          <ac:cxnSpMkLst>
            <pc:docMk/>
            <pc:sldMk cId="4219611182" sldId="962"/>
            <ac:cxnSpMk id="7" creationId="{8E465A93-BB17-4D13-8674-C8A9576A8EEE}"/>
          </ac:cxnSpMkLst>
        </pc:cxnChg>
        <pc:cxnChg chg="mod">
          <ac:chgData name="Ranga Rodrigo" userId="a3170934-3a61-42af-add7-eae42539158e" providerId="ADAL" clId="{9D3BD4F9-2170-43F8-923E-FD25135F532F}" dt="2020-06-25T06:03:03.751" v="1803" actId="164"/>
          <ac:cxnSpMkLst>
            <pc:docMk/>
            <pc:sldMk cId="4219611182" sldId="962"/>
            <ac:cxnSpMk id="38" creationId="{00000000-0000-0000-0000-000000000000}"/>
          </ac:cxnSpMkLst>
        </pc:cxnChg>
        <pc:cxnChg chg="add mod">
          <ac:chgData name="Ranga Rodrigo" userId="a3170934-3a61-42af-add7-eae42539158e" providerId="ADAL" clId="{9D3BD4F9-2170-43F8-923E-FD25135F532F}" dt="2020-06-25T06:11:07.517" v="1884" actId="164"/>
          <ac:cxnSpMkLst>
            <pc:docMk/>
            <pc:sldMk cId="4219611182" sldId="962"/>
            <ac:cxnSpMk id="46" creationId="{7CECFE01-AF20-422E-A335-44F8AA47CB77}"/>
          </ac:cxnSpMkLst>
        </pc:cxnChg>
        <pc:cxnChg chg="add mod">
          <ac:chgData name="Ranga Rodrigo" userId="a3170934-3a61-42af-add7-eae42539158e" providerId="ADAL" clId="{9D3BD4F9-2170-43F8-923E-FD25135F532F}" dt="2020-06-25T06:11:07.517" v="1884" actId="164"/>
          <ac:cxnSpMkLst>
            <pc:docMk/>
            <pc:sldMk cId="4219611182" sldId="962"/>
            <ac:cxnSpMk id="47" creationId="{C1C21B75-4FD5-4D80-8ACB-C10352D4179C}"/>
          </ac:cxnSpMkLst>
        </pc:cxnChg>
        <pc:cxnChg chg="mod">
          <ac:chgData name="Ranga Rodrigo" userId="a3170934-3a61-42af-add7-eae42539158e" providerId="ADAL" clId="{9D3BD4F9-2170-43F8-923E-FD25135F532F}" dt="2020-06-25T06:03:03.751" v="1803" actId="164"/>
          <ac:cxnSpMkLst>
            <pc:docMk/>
            <pc:sldMk cId="4219611182" sldId="962"/>
            <ac:cxnSpMk id="52" creationId="{00000000-0000-0000-0000-000000000000}"/>
          </ac:cxnSpMkLst>
        </pc:cxnChg>
        <pc:cxnChg chg="mod">
          <ac:chgData name="Ranga Rodrigo" userId="a3170934-3a61-42af-add7-eae42539158e" providerId="ADAL" clId="{9D3BD4F9-2170-43F8-923E-FD25135F532F}" dt="2020-06-25T06:03:03.751" v="1803" actId="164"/>
          <ac:cxnSpMkLst>
            <pc:docMk/>
            <pc:sldMk cId="4219611182" sldId="962"/>
            <ac:cxnSpMk id="53" creationId="{00000000-0000-0000-0000-000000000000}"/>
          </ac:cxnSpMkLst>
        </pc:cxnChg>
      </pc:sldChg>
      <pc:sldChg chg="delSp modSp add mod modAnim">
        <pc:chgData name="Ranga Rodrigo" userId="a3170934-3a61-42af-add7-eae42539158e" providerId="ADAL" clId="{9D3BD4F9-2170-43F8-923E-FD25135F532F}" dt="2020-06-25T06:21:55.968" v="2182" actId="478"/>
        <pc:sldMkLst>
          <pc:docMk/>
          <pc:sldMk cId="4104188471" sldId="963"/>
        </pc:sldMkLst>
        <pc:spChg chg="mod">
          <ac:chgData name="Ranga Rodrigo" userId="a3170934-3a61-42af-add7-eae42539158e" providerId="ADAL" clId="{9D3BD4F9-2170-43F8-923E-FD25135F532F}" dt="2020-06-25T06:19:17.274" v="2067" actId="20577"/>
          <ac:spMkLst>
            <pc:docMk/>
            <pc:sldMk cId="4104188471" sldId="963"/>
            <ac:spMk id="2" creationId="{00000000-0000-0000-0000-000000000000}"/>
          </ac:spMkLst>
        </pc:spChg>
        <pc:spChg chg="del">
          <ac:chgData name="Ranga Rodrigo" userId="a3170934-3a61-42af-add7-eae42539158e" providerId="ADAL" clId="{9D3BD4F9-2170-43F8-923E-FD25135F532F}" dt="2020-06-25T06:19:22.005" v="2068" actId="478"/>
          <ac:spMkLst>
            <pc:docMk/>
            <pc:sldMk cId="4104188471" sldId="963"/>
            <ac:spMk id="40" creationId="{D5EEC807-603B-47F3-88A9-5CFC8C2500F7}"/>
          </ac:spMkLst>
        </pc:spChg>
        <pc:spChg chg="del">
          <ac:chgData name="Ranga Rodrigo" userId="a3170934-3a61-42af-add7-eae42539158e" providerId="ADAL" clId="{9D3BD4F9-2170-43F8-923E-FD25135F532F}" dt="2020-06-25T06:21:48.009" v="2178" actId="478"/>
          <ac:spMkLst>
            <pc:docMk/>
            <pc:sldMk cId="4104188471" sldId="963"/>
            <ac:spMk id="41" creationId="{00000000-0000-0000-0000-000000000000}"/>
          </ac:spMkLst>
        </pc:spChg>
        <pc:spChg chg="del">
          <ac:chgData name="Ranga Rodrigo" userId="a3170934-3a61-42af-add7-eae42539158e" providerId="ADAL" clId="{9D3BD4F9-2170-43F8-923E-FD25135F532F}" dt="2020-06-25T06:21:45.850" v="2177" actId="478"/>
          <ac:spMkLst>
            <pc:docMk/>
            <pc:sldMk cId="4104188471" sldId="963"/>
            <ac:spMk id="42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5T06:21:15.749" v="2176" actId="20577"/>
          <ac:spMkLst>
            <pc:docMk/>
            <pc:sldMk cId="4104188471" sldId="963"/>
            <ac:spMk id="48" creationId="{30A5BD10-B9C8-4433-898A-168277BD7931}"/>
          </ac:spMkLst>
        </pc:spChg>
        <pc:spChg chg="del">
          <ac:chgData name="Ranga Rodrigo" userId="a3170934-3a61-42af-add7-eae42539158e" providerId="ADAL" clId="{9D3BD4F9-2170-43F8-923E-FD25135F532F}" dt="2020-06-25T06:19:23.564" v="2069" actId="478"/>
          <ac:spMkLst>
            <pc:docMk/>
            <pc:sldMk cId="4104188471" sldId="963"/>
            <ac:spMk id="49" creationId="{00000000-0000-0000-0000-000000000000}"/>
          </ac:spMkLst>
        </pc:spChg>
        <pc:spChg chg="del">
          <ac:chgData name="Ranga Rodrigo" userId="a3170934-3a61-42af-add7-eae42539158e" providerId="ADAL" clId="{9D3BD4F9-2170-43F8-923E-FD25135F532F}" dt="2020-06-25T06:21:50.334" v="2179" actId="478"/>
          <ac:spMkLst>
            <pc:docMk/>
            <pc:sldMk cId="4104188471" sldId="963"/>
            <ac:spMk id="54" creationId="{00000000-0000-0000-0000-000000000000}"/>
          </ac:spMkLst>
        </pc:spChg>
        <pc:cxnChg chg="del">
          <ac:chgData name="Ranga Rodrigo" userId="a3170934-3a61-42af-add7-eae42539158e" providerId="ADAL" clId="{9D3BD4F9-2170-43F8-923E-FD25135F532F}" dt="2020-06-25T06:21:55.968" v="2182" actId="478"/>
          <ac:cxnSpMkLst>
            <pc:docMk/>
            <pc:sldMk cId="4104188471" sldId="963"/>
            <ac:cxnSpMk id="38" creationId="{00000000-0000-0000-0000-000000000000}"/>
          </ac:cxnSpMkLst>
        </pc:cxnChg>
        <pc:cxnChg chg="del">
          <ac:chgData name="Ranga Rodrigo" userId="a3170934-3a61-42af-add7-eae42539158e" providerId="ADAL" clId="{9D3BD4F9-2170-43F8-923E-FD25135F532F}" dt="2020-06-25T06:21:54.087" v="2181" actId="478"/>
          <ac:cxnSpMkLst>
            <pc:docMk/>
            <pc:sldMk cId="4104188471" sldId="963"/>
            <ac:cxnSpMk id="52" creationId="{00000000-0000-0000-0000-000000000000}"/>
          </ac:cxnSpMkLst>
        </pc:cxnChg>
        <pc:cxnChg chg="del">
          <ac:chgData name="Ranga Rodrigo" userId="a3170934-3a61-42af-add7-eae42539158e" providerId="ADAL" clId="{9D3BD4F9-2170-43F8-923E-FD25135F532F}" dt="2020-06-25T06:21:52.447" v="2180" actId="478"/>
          <ac:cxnSpMkLst>
            <pc:docMk/>
            <pc:sldMk cId="4104188471" sldId="963"/>
            <ac:cxnSpMk id="53" creationId="{00000000-0000-0000-0000-000000000000}"/>
          </ac:cxnSpMkLst>
        </pc:cxnChg>
      </pc:sldChg>
      <pc:sldChg chg="addSp delSp modSp new mod delAnim modAnim">
        <pc:chgData name="Ranga Rodrigo" userId="a3170934-3a61-42af-add7-eae42539158e" providerId="ADAL" clId="{9D3BD4F9-2170-43F8-923E-FD25135F532F}" dt="2020-06-25T07:29:11.291" v="2584" actId="20577"/>
        <pc:sldMkLst>
          <pc:docMk/>
          <pc:sldMk cId="3403130789" sldId="964"/>
        </pc:sldMkLst>
        <pc:spChg chg="mod">
          <ac:chgData name="Ranga Rodrigo" userId="a3170934-3a61-42af-add7-eae42539158e" providerId="ADAL" clId="{9D3BD4F9-2170-43F8-923E-FD25135F532F}" dt="2020-06-25T07:02:32.473" v="2190"/>
          <ac:spMkLst>
            <pc:docMk/>
            <pc:sldMk cId="3403130789" sldId="964"/>
            <ac:spMk id="2" creationId="{2CF7B4D9-D7FC-40BB-9A73-89CC1D0F41A9}"/>
          </ac:spMkLst>
        </pc:spChg>
        <pc:spChg chg="add mod">
          <ac:chgData name="Ranga Rodrigo" userId="a3170934-3a61-42af-add7-eae42539158e" providerId="ADAL" clId="{9D3BD4F9-2170-43F8-923E-FD25135F532F}" dt="2020-06-25T07:06:42.156" v="2301" actId="14100"/>
          <ac:spMkLst>
            <pc:docMk/>
            <pc:sldMk cId="3403130789" sldId="964"/>
            <ac:spMk id="5" creationId="{556FBB14-1790-4C47-9FB1-ECA51AB4FCC4}"/>
          </ac:spMkLst>
        </pc:spChg>
        <pc:spChg chg="add del">
          <ac:chgData name="Ranga Rodrigo" userId="a3170934-3a61-42af-add7-eae42539158e" providerId="ADAL" clId="{9D3BD4F9-2170-43F8-923E-FD25135F532F}" dt="2020-06-25T07:02:47.529" v="2194" actId="22"/>
          <ac:spMkLst>
            <pc:docMk/>
            <pc:sldMk cId="3403130789" sldId="964"/>
            <ac:spMk id="7" creationId="{33D93837-2DC8-40A7-B782-65A45FAD4AB9}"/>
          </ac:spMkLst>
        </pc:spChg>
        <pc:spChg chg="add mod ord">
          <ac:chgData name="Ranga Rodrigo" userId="a3170934-3a61-42af-add7-eae42539158e" providerId="ADAL" clId="{9D3BD4F9-2170-43F8-923E-FD25135F532F}" dt="2020-06-25T07:25:20.463" v="2561" actId="164"/>
          <ac:spMkLst>
            <pc:docMk/>
            <pc:sldMk cId="3403130789" sldId="964"/>
            <ac:spMk id="9" creationId="{CA917514-4026-402A-89D1-6C12199C4943}"/>
          </ac:spMkLst>
        </pc:spChg>
        <pc:spChg chg="add del mod">
          <ac:chgData name="Ranga Rodrigo" userId="a3170934-3a61-42af-add7-eae42539158e" providerId="ADAL" clId="{9D3BD4F9-2170-43F8-923E-FD25135F532F}" dt="2020-06-25T07:03:58.245" v="2206" actId="478"/>
          <ac:spMkLst>
            <pc:docMk/>
            <pc:sldMk cId="3403130789" sldId="964"/>
            <ac:spMk id="11" creationId="{30D10C5D-C0D0-4AF5-B75E-779A19633AD0}"/>
          </ac:spMkLst>
        </pc:spChg>
        <pc:spChg chg="add mod ord">
          <ac:chgData name="Ranga Rodrigo" userId="a3170934-3a61-42af-add7-eae42539158e" providerId="ADAL" clId="{9D3BD4F9-2170-43F8-923E-FD25135F532F}" dt="2020-06-25T07:25:20.463" v="2561" actId="164"/>
          <ac:spMkLst>
            <pc:docMk/>
            <pc:sldMk cId="3403130789" sldId="964"/>
            <ac:spMk id="12" creationId="{6B4873BD-6197-442F-B159-CBCAE4FB16B2}"/>
          </ac:spMkLst>
        </pc:spChg>
        <pc:spChg chg="add del mod">
          <ac:chgData name="Ranga Rodrigo" userId="a3170934-3a61-42af-add7-eae42539158e" providerId="ADAL" clId="{9D3BD4F9-2170-43F8-923E-FD25135F532F}" dt="2020-06-25T07:17:46.619" v="2429" actId="1076"/>
          <ac:spMkLst>
            <pc:docMk/>
            <pc:sldMk cId="3403130789" sldId="964"/>
            <ac:spMk id="13" creationId="{91CAC439-7A8E-413C-8C82-6B5B9E7A6708}"/>
          </ac:spMkLst>
        </pc:spChg>
        <pc:spChg chg="add mod">
          <ac:chgData name="Ranga Rodrigo" userId="a3170934-3a61-42af-add7-eae42539158e" providerId="ADAL" clId="{9D3BD4F9-2170-43F8-923E-FD25135F532F}" dt="2020-06-25T07:17:13.818" v="2426" actId="207"/>
          <ac:spMkLst>
            <pc:docMk/>
            <pc:sldMk cId="3403130789" sldId="964"/>
            <ac:spMk id="14" creationId="{1A1FDF22-BD39-4574-BA21-BB246C73E5A2}"/>
          </ac:spMkLst>
        </pc:spChg>
        <pc:spChg chg="add mod">
          <ac:chgData name="Ranga Rodrigo" userId="a3170934-3a61-42af-add7-eae42539158e" providerId="ADAL" clId="{9D3BD4F9-2170-43F8-923E-FD25135F532F}" dt="2020-06-25T07:07:22.036" v="2324" actId="20577"/>
          <ac:spMkLst>
            <pc:docMk/>
            <pc:sldMk cId="3403130789" sldId="964"/>
            <ac:spMk id="16" creationId="{DA859A89-C0CA-4C6B-8472-2D74BB924268}"/>
          </ac:spMkLst>
        </pc:spChg>
        <pc:spChg chg="add mod ord">
          <ac:chgData name="Ranga Rodrigo" userId="a3170934-3a61-42af-add7-eae42539158e" providerId="ADAL" clId="{9D3BD4F9-2170-43F8-923E-FD25135F532F}" dt="2020-06-25T07:25:20.463" v="2561" actId="164"/>
          <ac:spMkLst>
            <pc:docMk/>
            <pc:sldMk cId="3403130789" sldId="964"/>
            <ac:spMk id="17" creationId="{C0B2BCA9-F80B-4B5E-8F9A-BF02DF67E092}"/>
          </ac:spMkLst>
        </pc:spChg>
        <pc:spChg chg="add mod">
          <ac:chgData name="Ranga Rodrigo" userId="a3170934-3a61-42af-add7-eae42539158e" providerId="ADAL" clId="{9D3BD4F9-2170-43F8-923E-FD25135F532F}" dt="2020-06-25T07:25:20.463" v="2561" actId="164"/>
          <ac:spMkLst>
            <pc:docMk/>
            <pc:sldMk cId="3403130789" sldId="964"/>
            <ac:spMk id="18" creationId="{66D97A19-6917-4069-BF01-AF8FBEE0A19E}"/>
          </ac:spMkLst>
        </pc:spChg>
        <pc:spChg chg="add mod">
          <ac:chgData name="Ranga Rodrigo" userId="a3170934-3a61-42af-add7-eae42539158e" providerId="ADAL" clId="{9D3BD4F9-2170-43F8-923E-FD25135F532F}" dt="2020-06-25T07:18:13.004" v="2430" actId="207"/>
          <ac:spMkLst>
            <pc:docMk/>
            <pc:sldMk cId="3403130789" sldId="964"/>
            <ac:spMk id="19" creationId="{D8461FEA-C6E0-43F4-B6B0-17670CF53D1C}"/>
          </ac:spMkLst>
        </pc:spChg>
        <pc:spChg chg="add mod">
          <ac:chgData name="Ranga Rodrigo" userId="a3170934-3a61-42af-add7-eae42539158e" providerId="ADAL" clId="{9D3BD4F9-2170-43F8-923E-FD25135F532F}" dt="2020-06-25T07:19:55.226" v="2468" actId="6549"/>
          <ac:spMkLst>
            <pc:docMk/>
            <pc:sldMk cId="3403130789" sldId="964"/>
            <ac:spMk id="21" creationId="{31941C09-D3A4-4483-8CED-B9D8C628D317}"/>
          </ac:spMkLst>
        </pc:spChg>
        <pc:spChg chg="add mod">
          <ac:chgData name="Ranga Rodrigo" userId="a3170934-3a61-42af-add7-eae42539158e" providerId="ADAL" clId="{9D3BD4F9-2170-43F8-923E-FD25135F532F}" dt="2020-06-25T07:13:30.282" v="2418"/>
          <ac:spMkLst>
            <pc:docMk/>
            <pc:sldMk cId="3403130789" sldId="964"/>
            <ac:spMk id="22" creationId="{4021D085-67FC-4108-9632-B9B67593DD88}"/>
          </ac:spMkLst>
        </pc:spChg>
        <pc:spChg chg="add mod">
          <ac:chgData name="Ranga Rodrigo" userId="a3170934-3a61-42af-add7-eae42539158e" providerId="ADAL" clId="{9D3BD4F9-2170-43F8-923E-FD25135F532F}" dt="2020-06-25T07:29:09.206" v="2582" actId="20577"/>
          <ac:spMkLst>
            <pc:docMk/>
            <pc:sldMk cId="3403130789" sldId="964"/>
            <ac:spMk id="23" creationId="{B855C076-B128-4696-93B2-B27186F50298}"/>
          </ac:spMkLst>
        </pc:spChg>
        <pc:spChg chg="add mod">
          <ac:chgData name="Ranga Rodrigo" userId="a3170934-3a61-42af-add7-eae42539158e" providerId="ADAL" clId="{9D3BD4F9-2170-43F8-923E-FD25135F532F}" dt="2020-06-25T07:29:11.291" v="2584" actId="20577"/>
          <ac:spMkLst>
            <pc:docMk/>
            <pc:sldMk cId="3403130789" sldId="964"/>
            <ac:spMk id="24" creationId="{B2059A94-3A72-4E61-A37E-DE57A291ED38}"/>
          </ac:spMkLst>
        </pc:spChg>
        <pc:spChg chg="add mod">
          <ac:chgData name="Ranga Rodrigo" userId="a3170934-3a61-42af-add7-eae42539158e" providerId="ADAL" clId="{9D3BD4F9-2170-43F8-923E-FD25135F532F}" dt="2020-06-25T07:25:20.463" v="2561" actId="164"/>
          <ac:spMkLst>
            <pc:docMk/>
            <pc:sldMk cId="3403130789" sldId="964"/>
            <ac:spMk id="25" creationId="{EE053892-7B69-4595-AC45-8F2182E6315A}"/>
          </ac:spMkLst>
        </pc:spChg>
        <pc:spChg chg="add del mod">
          <ac:chgData name="Ranga Rodrigo" userId="a3170934-3a61-42af-add7-eae42539158e" providerId="ADAL" clId="{9D3BD4F9-2170-43F8-923E-FD25135F532F}" dt="2020-06-25T07:25:07.247" v="2560" actId="478"/>
          <ac:spMkLst>
            <pc:docMk/>
            <pc:sldMk cId="3403130789" sldId="964"/>
            <ac:spMk id="26" creationId="{CF7F3CE5-6D43-4E8A-9A17-1B06D27C95D7}"/>
          </ac:spMkLst>
        </pc:spChg>
        <pc:spChg chg="mod">
          <ac:chgData name="Ranga Rodrigo" userId="a3170934-3a61-42af-add7-eae42539158e" providerId="ADAL" clId="{9D3BD4F9-2170-43F8-923E-FD25135F532F}" dt="2020-06-25T07:26:44.307" v="2565"/>
          <ac:spMkLst>
            <pc:docMk/>
            <pc:sldMk cId="3403130789" sldId="964"/>
            <ac:spMk id="29" creationId="{A6130898-6550-4919-B0E1-4FB2C0020C00}"/>
          </ac:spMkLst>
        </pc:spChg>
        <pc:spChg chg="mod">
          <ac:chgData name="Ranga Rodrigo" userId="a3170934-3a61-42af-add7-eae42539158e" providerId="ADAL" clId="{9D3BD4F9-2170-43F8-923E-FD25135F532F}" dt="2020-06-25T07:26:44.307" v="2565"/>
          <ac:spMkLst>
            <pc:docMk/>
            <pc:sldMk cId="3403130789" sldId="964"/>
            <ac:spMk id="30" creationId="{8CE6629A-4FD2-408B-8A51-81F88C2771AB}"/>
          </ac:spMkLst>
        </pc:spChg>
        <pc:spChg chg="mod">
          <ac:chgData name="Ranga Rodrigo" userId="a3170934-3a61-42af-add7-eae42539158e" providerId="ADAL" clId="{9D3BD4F9-2170-43F8-923E-FD25135F532F}" dt="2020-06-25T07:26:44.307" v="2565"/>
          <ac:spMkLst>
            <pc:docMk/>
            <pc:sldMk cId="3403130789" sldId="964"/>
            <ac:spMk id="31" creationId="{B3B56F15-57A2-41F6-9645-96C0F30A858F}"/>
          </ac:spMkLst>
        </pc:spChg>
        <pc:spChg chg="mod">
          <ac:chgData name="Ranga Rodrigo" userId="a3170934-3a61-42af-add7-eae42539158e" providerId="ADAL" clId="{9D3BD4F9-2170-43F8-923E-FD25135F532F}" dt="2020-06-25T07:26:44.307" v="2565"/>
          <ac:spMkLst>
            <pc:docMk/>
            <pc:sldMk cId="3403130789" sldId="964"/>
            <ac:spMk id="32" creationId="{96A80D86-12F3-417E-ADF7-620E82E8E8FD}"/>
          </ac:spMkLst>
        </pc:spChg>
        <pc:spChg chg="mod">
          <ac:chgData name="Ranga Rodrigo" userId="a3170934-3a61-42af-add7-eae42539158e" providerId="ADAL" clId="{9D3BD4F9-2170-43F8-923E-FD25135F532F}" dt="2020-06-25T07:26:44.307" v="2565"/>
          <ac:spMkLst>
            <pc:docMk/>
            <pc:sldMk cId="3403130789" sldId="964"/>
            <ac:spMk id="33" creationId="{5266E4C4-F4D5-45E7-8FB4-4F3AA58DFF19}"/>
          </ac:spMkLst>
        </pc:spChg>
        <pc:spChg chg="mod">
          <ac:chgData name="Ranga Rodrigo" userId="a3170934-3a61-42af-add7-eae42539158e" providerId="ADAL" clId="{9D3BD4F9-2170-43F8-923E-FD25135F532F}" dt="2020-06-25T07:28:07.116" v="2574"/>
          <ac:spMkLst>
            <pc:docMk/>
            <pc:sldMk cId="3403130789" sldId="964"/>
            <ac:spMk id="35" creationId="{7F46FBA8-06BC-4C34-A017-461E68D76096}"/>
          </ac:spMkLst>
        </pc:spChg>
        <pc:spChg chg="mod">
          <ac:chgData name="Ranga Rodrigo" userId="a3170934-3a61-42af-add7-eae42539158e" providerId="ADAL" clId="{9D3BD4F9-2170-43F8-923E-FD25135F532F}" dt="2020-06-25T07:28:07.116" v="2574"/>
          <ac:spMkLst>
            <pc:docMk/>
            <pc:sldMk cId="3403130789" sldId="964"/>
            <ac:spMk id="36" creationId="{FCE6B3F3-CE45-47AB-9170-347E24422BB7}"/>
          </ac:spMkLst>
        </pc:spChg>
        <pc:spChg chg="mod">
          <ac:chgData name="Ranga Rodrigo" userId="a3170934-3a61-42af-add7-eae42539158e" providerId="ADAL" clId="{9D3BD4F9-2170-43F8-923E-FD25135F532F}" dt="2020-06-25T07:28:07.116" v="2574"/>
          <ac:spMkLst>
            <pc:docMk/>
            <pc:sldMk cId="3403130789" sldId="964"/>
            <ac:spMk id="37" creationId="{638A9EB0-1C08-43A9-B1BA-9E76E92AF005}"/>
          </ac:spMkLst>
        </pc:spChg>
        <pc:spChg chg="mod">
          <ac:chgData name="Ranga Rodrigo" userId="a3170934-3a61-42af-add7-eae42539158e" providerId="ADAL" clId="{9D3BD4F9-2170-43F8-923E-FD25135F532F}" dt="2020-06-25T07:28:07.116" v="2574"/>
          <ac:spMkLst>
            <pc:docMk/>
            <pc:sldMk cId="3403130789" sldId="964"/>
            <ac:spMk id="38" creationId="{9F7A2632-CABE-4A58-BDAD-0656BF274CE4}"/>
          </ac:spMkLst>
        </pc:spChg>
        <pc:spChg chg="mod">
          <ac:chgData name="Ranga Rodrigo" userId="a3170934-3a61-42af-add7-eae42539158e" providerId="ADAL" clId="{9D3BD4F9-2170-43F8-923E-FD25135F532F}" dt="2020-06-25T07:28:07.116" v="2574"/>
          <ac:spMkLst>
            <pc:docMk/>
            <pc:sldMk cId="3403130789" sldId="964"/>
            <ac:spMk id="39" creationId="{22A7A685-D860-46FB-9617-731B27BE7819}"/>
          </ac:spMkLst>
        </pc:spChg>
        <pc:grpChg chg="add mod">
          <ac:chgData name="Ranga Rodrigo" userId="a3170934-3a61-42af-add7-eae42539158e" providerId="ADAL" clId="{9D3BD4F9-2170-43F8-923E-FD25135F532F}" dt="2020-06-25T07:25:20.463" v="2561" actId="164"/>
          <ac:grpSpMkLst>
            <pc:docMk/>
            <pc:sldMk cId="3403130789" sldId="964"/>
            <ac:grpSpMk id="27" creationId="{7C393127-0E58-46F8-B700-B85AC1F85DFD}"/>
          </ac:grpSpMkLst>
        </pc:grpChg>
        <pc:grpChg chg="add mod">
          <ac:chgData name="Ranga Rodrigo" userId="a3170934-3a61-42af-add7-eae42539158e" providerId="ADAL" clId="{9D3BD4F9-2170-43F8-923E-FD25135F532F}" dt="2020-06-25T07:26:44.307" v="2565"/>
          <ac:grpSpMkLst>
            <pc:docMk/>
            <pc:sldMk cId="3403130789" sldId="964"/>
            <ac:grpSpMk id="28" creationId="{824C162C-D9A1-4AE1-A4A8-129834372F93}"/>
          </ac:grpSpMkLst>
        </pc:grpChg>
        <pc:grpChg chg="add mod">
          <ac:chgData name="Ranga Rodrigo" userId="a3170934-3a61-42af-add7-eae42539158e" providerId="ADAL" clId="{9D3BD4F9-2170-43F8-923E-FD25135F532F}" dt="2020-06-25T07:28:07.116" v="2574"/>
          <ac:grpSpMkLst>
            <pc:docMk/>
            <pc:sldMk cId="3403130789" sldId="964"/>
            <ac:grpSpMk id="34" creationId="{C3FEB18C-C53A-4581-B015-56B5D09EA649}"/>
          </ac:grpSpMkLst>
        </pc:grpChg>
        <pc:picChg chg="add del mod ord">
          <ac:chgData name="Ranga Rodrigo" userId="a3170934-3a61-42af-add7-eae42539158e" providerId="ADAL" clId="{9D3BD4F9-2170-43F8-923E-FD25135F532F}" dt="2020-06-25T07:09:01.269" v="2338" actId="167"/>
          <ac:picMkLst>
            <pc:docMk/>
            <pc:sldMk cId="3403130789" sldId="964"/>
            <ac:picMk id="8" creationId="{5D3B5BFF-4BCD-41F7-939C-03D44EDD4BA9}"/>
          </ac:picMkLst>
        </pc:picChg>
        <pc:picChg chg="add del mod">
          <ac:chgData name="Ranga Rodrigo" userId="a3170934-3a61-42af-add7-eae42539158e" providerId="ADAL" clId="{9D3BD4F9-2170-43F8-923E-FD25135F532F}" dt="2020-06-25T07:03:58.245" v="2206" actId="478"/>
          <ac:picMkLst>
            <pc:docMk/>
            <pc:sldMk cId="3403130789" sldId="964"/>
            <ac:picMk id="10" creationId="{2A357F2C-35F0-4E9F-87D8-E65D9427CFD0}"/>
          </ac:picMkLst>
        </pc:picChg>
      </pc:sldChg>
      <pc:sldChg chg="addSp delSp modSp new mod modAnim">
        <pc:chgData name="Ranga Rodrigo" userId="a3170934-3a61-42af-add7-eae42539158e" providerId="ADAL" clId="{9D3BD4F9-2170-43F8-923E-FD25135F532F}" dt="2020-06-25T07:54:15.333" v="2819" actId="20577"/>
        <pc:sldMkLst>
          <pc:docMk/>
          <pc:sldMk cId="1512900860" sldId="965"/>
        </pc:sldMkLst>
        <pc:spChg chg="mod">
          <ac:chgData name="Ranga Rodrigo" userId="a3170934-3a61-42af-add7-eae42539158e" providerId="ADAL" clId="{9D3BD4F9-2170-43F8-923E-FD25135F532F}" dt="2020-06-25T07:34:37.531" v="2635" actId="20577"/>
          <ac:spMkLst>
            <pc:docMk/>
            <pc:sldMk cId="1512900860" sldId="965"/>
            <ac:spMk id="2" creationId="{80900F6D-BE11-4DE2-8D2D-5A2C1EC61B60}"/>
          </ac:spMkLst>
        </pc:spChg>
        <pc:spChg chg="add del mod">
          <ac:chgData name="Ranga Rodrigo" userId="a3170934-3a61-42af-add7-eae42539158e" providerId="ADAL" clId="{9D3BD4F9-2170-43F8-923E-FD25135F532F}" dt="2020-06-25T07:31:55.148" v="2595" actId="22"/>
          <ac:spMkLst>
            <pc:docMk/>
            <pc:sldMk cId="1512900860" sldId="965"/>
            <ac:spMk id="6" creationId="{44398DE3-6934-4C99-BC2F-525EC7154D9B}"/>
          </ac:spMkLst>
        </pc:spChg>
        <pc:spChg chg="add mod">
          <ac:chgData name="Ranga Rodrigo" userId="a3170934-3a61-42af-add7-eae42539158e" providerId="ADAL" clId="{9D3BD4F9-2170-43F8-923E-FD25135F532F}" dt="2020-06-25T07:32:52.098" v="2609" actId="113"/>
          <ac:spMkLst>
            <pc:docMk/>
            <pc:sldMk cId="1512900860" sldId="965"/>
            <ac:spMk id="8" creationId="{D73585F1-E79A-4506-9CBE-B10A2B10DE5F}"/>
          </ac:spMkLst>
        </pc:spChg>
        <pc:spChg chg="add mod">
          <ac:chgData name="Ranga Rodrigo" userId="a3170934-3a61-42af-add7-eae42539158e" providerId="ADAL" clId="{9D3BD4F9-2170-43F8-923E-FD25135F532F}" dt="2020-06-25T07:33:26.566" v="2615" actId="20577"/>
          <ac:spMkLst>
            <pc:docMk/>
            <pc:sldMk cId="1512900860" sldId="965"/>
            <ac:spMk id="10" creationId="{B870362C-9A37-4E89-9C71-B156091AB483}"/>
          </ac:spMkLst>
        </pc:spChg>
        <pc:spChg chg="add mod">
          <ac:chgData name="Ranga Rodrigo" userId="a3170934-3a61-42af-add7-eae42539158e" providerId="ADAL" clId="{9D3BD4F9-2170-43F8-923E-FD25135F532F}" dt="2020-06-25T07:35:04.285" v="2636"/>
          <ac:spMkLst>
            <pc:docMk/>
            <pc:sldMk cId="1512900860" sldId="965"/>
            <ac:spMk id="11" creationId="{73334033-AE00-4560-B562-A02420518165}"/>
          </ac:spMkLst>
        </pc:spChg>
        <pc:spChg chg="add mod">
          <ac:chgData name="Ranga Rodrigo" userId="a3170934-3a61-42af-add7-eae42539158e" providerId="ADAL" clId="{9D3BD4F9-2170-43F8-923E-FD25135F532F}" dt="2020-06-25T07:40:37.788" v="2707" actId="207"/>
          <ac:spMkLst>
            <pc:docMk/>
            <pc:sldMk cId="1512900860" sldId="965"/>
            <ac:spMk id="13" creationId="{05FFBB4D-013D-41FE-A5CF-F1C623C34E88}"/>
          </ac:spMkLst>
        </pc:spChg>
        <pc:spChg chg="add mod">
          <ac:chgData name="Ranga Rodrigo" userId="a3170934-3a61-42af-add7-eae42539158e" providerId="ADAL" clId="{9D3BD4F9-2170-43F8-923E-FD25135F532F}" dt="2020-06-25T07:51:01.810" v="2804" actId="207"/>
          <ac:spMkLst>
            <pc:docMk/>
            <pc:sldMk cId="1512900860" sldId="965"/>
            <ac:spMk id="14" creationId="{BD99B2EF-1BAD-4680-B8D5-22B5433051E3}"/>
          </ac:spMkLst>
        </pc:spChg>
        <pc:spChg chg="add mod">
          <ac:chgData name="Ranga Rodrigo" userId="a3170934-3a61-42af-add7-eae42539158e" providerId="ADAL" clId="{9D3BD4F9-2170-43F8-923E-FD25135F532F}" dt="2020-06-25T07:51:17.212" v="2807" actId="207"/>
          <ac:spMkLst>
            <pc:docMk/>
            <pc:sldMk cId="1512900860" sldId="965"/>
            <ac:spMk id="15" creationId="{34494A9F-6CCB-4AC8-A3AA-CDAC7A480762}"/>
          </ac:spMkLst>
        </pc:spChg>
        <pc:spChg chg="mod">
          <ac:chgData name="Ranga Rodrigo" userId="a3170934-3a61-42af-add7-eae42539158e" providerId="ADAL" clId="{9D3BD4F9-2170-43F8-923E-FD25135F532F}" dt="2020-06-25T07:40:22.194" v="2701" actId="1035"/>
          <ac:spMkLst>
            <pc:docMk/>
            <pc:sldMk cId="1512900860" sldId="965"/>
            <ac:spMk id="19" creationId="{BD4C9272-494E-4788-A432-5BACDE64D289}"/>
          </ac:spMkLst>
        </pc:spChg>
        <pc:spChg chg="mod">
          <ac:chgData name="Ranga Rodrigo" userId="a3170934-3a61-42af-add7-eae42539158e" providerId="ADAL" clId="{9D3BD4F9-2170-43F8-923E-FD25135F532F}" dt="2020-06-25T07:51:06.485" v="2805" actId="207"/>
          <ac:spMkLst>
            <pc:docMk/>
            <pc:sldMk cId="1512900860" sldId="965"/>
            <ac:spMk id="20" creationId="{9110E0D2-79F0-4C26-BB65-A5B012D8AD68}"/>
          </ac:spMkLst>
        </pc:spChg>
        <pc:spChg chg="mod">
          <ac:chgData name="Ranga Rodrigo" userId="a3170934-3a61-42af-add7-eae42539158e" providerId="ADAL" clId="{9D3BD4F9-2170-43F8-923E-FD25135F532F}" dt="2020-06-25T07:51:27.215" v="2808" actId="207"/>
          <ac:spMkLst>
            <pc:docMk/>
            <pc:sldMk cId="1512900860" sldId="965"/>
            <ac:spMk id="21" creationId="{914A3F9D-A45C-4CBC-AE2B-1E87B121C4FC}"/>
          </ac:spMkLst>
        </pc:spChg>
        <pc:spChg chg="mod">
          <ac:chgData name="Ranga Rodrigo" userId="a3170934-3a61-42af-add7-eae42539158e" providerId="ADAL" clId="{9D3BD4F9-2170-43F8-923E-FD25135F532F}" dt="2020-06-25T07:39:34.630" v="2692" actId="20577"/>
          <ac:spMkLst>
            <pc:docMk/>
            <pc:sldMk cId="1512900860" sldId="965"/>
            <ac:spMk id="23" creationId="{628E3D3B-0CB1-43A1-91D7-3A1B9150A4D7}"/>
          </ac:spMkLst>
        </pc:spChg>
        <pc:spChg chg="mod">
          <ac:chgData name="Ranga Rodrigo" userId="a3170934-3a61-42af-add7-eae42539158e" providerId="ADAL" clId="{9D3BD4F9-2170-43F8-923E-FD25135F532F}" dt="2020-06-25T07:51:10.050" v="2806" actId="207"/>
          <ac:spMkLst>
            <pc:docMk/>
            <pc:sldMk cId="1512900860" sldId="965"/>
            <ac:spMk id="24" creationId="{9C996DD9-AF20-4FB2-9CBD-A607593D86F7}"/>
          </ac:spMkLst>
        </pc:spChg>
        <pc:spChg chg="mod">
          <ac:chgData name="Ranga Rodrigo" userId="a3170934-3a61-42af-add7-eae42539158e" providerId="ADAL" clId="{9D3BD4F9-2170-43F8-923E-FD25135F532F}" dt="2020-06-25T07:51:43.366" v="2809" actId="207"/>
          <ac:spMkLst>
            <pc:docMk/>
            <pc:sldMk cId="1512900860" sldId="965"/>
            <ac:spMk id="25" creationId="{008FA7F3-04A7-43ED-9116-6C05FB16BA08}"/>
          </ac:spMkLst>
        </pc:spChg>
        <pc:spChg chg="add del">
          <ac:chgData name="Ranga Rodrigo" userId="a3170934-3a61-42af-add7-eae42539158e" providerId="ADAL" clId="{9D3BD4F9-2170-43F8-923E-FD25135F532F}" dt="2020-06-25T07:44:11.033" v="2717" actId="478"/>
          <ac:spMkLst>
            <pc:docMk/>
            <pc:sldMk cId="1512900860" sldId="965"/>
            <ac:spMk id="27" creationId="{B9E1F87D-235B-4EFE-8BB7-C9762B92AD10}"/>
          </ac:spMkLst>
        </pc:spChg>
        <pc:spChg chg="add mod">
          <ac:chgData name="Ranga Rodrigo" userId="a3170934-3a61-42af-add7-eae42539158e" providerId="ADAL" clId="{9D3BD4F9-2170-43F8-923E-FD25135F532F}" dt="2020-06-25T07:45:01.940" v="2732" actId="1582"/>
          <ac:spMkLst>
            <pc:docMk/>
            <pc:sldMk cId="1512900860" sldId="965"/>
            <ac:spMk id="29" creationId="{E279F80B-F5ED-457A-9A21-BE27CDDBAC48}"/>
          </ac:spMkLst>
        </pc:spChg>
        <pc:spChg chg="add mod">
          <ac:chgData name="Ranga Rodrigo" userId="a3170934-3a61-42af-add7-eae42539158e" providerId="ADAL" clId="{9D3BD4F9-2170-43F8-923E-FD25135F532F}" dt="2020-06-25T07:45:27.457" v="2735" actId="208"/>
          <ac:spMkLst>
            <pc:docMk/>
            <pc:sldMk cId="1512900860" sldId="965"/>
            <ac:spMk id="30" creationId="{B59C9BD7-3405-4087-B3EA-8935D903A9F9}"/>
          </ac:spMkLst>
        </pc:spChg>
        <pc:spChg chg="add mod">
          <ac:chgData name="Ranga Rodrigo" userId="a3170934-3a61-42af-add7-eae42539158e" providerId="ADAL" clId="{9D3BD4F9-2170-43F8-923E-FD25135F532F}" dt="2020-06-25T07:46:08.274" v="2744" actId="208"/>
          <ac:spMkLst>
            <pc:docMk/>
            <pc:sldMk cId="1512900860" sldId="965"/>
            <ac:spMk id="31" creationId="{BD0EF704-FC44-4E30-B6DC-6F405AE041FB}"/>
          </ac:spMkLst>
        </pc:spChg>
        <pc:spChg chg="add mod">
          <ac:chgData name="Ranga Rodrigo" userId="a3170934-3a61-42af-add7-eae42539158e" providerId="ADAL" clId="{9D3BD4F9-2170-43F8-923E-FD25135F532F}" dt="2020-06-25T07:49:17.033" v="2786" actId="208"/>
          <ac:spMkLst>
            <pc:docMk/>
            <pc:sldMk cId="1512900860" sldId="965"/>
            <ac:spMk id="32" creationId="{7A96A253-7A9B-47F0-8DEA-562D51A6E44B}"/>
          </ac:spMkLst>
        </pc:spChg>
        <pc:spChg chg="add mod">
          <ac:chgData name="Ranga Rodrigo" userId="a3170934-3a61-42af-add7-eae42539158e" providerId="ADAL" clId="{9D3BD4F9-2170-43F8-923E-FD25135F532F}" dt="2020-06-25T07:50:27.147" v="2797" actId="14100"/>
          <ac:spMkLst>
            <pc:docMk/>
            <pc:sldMk cId="1512900860" sldId="965"/>
            <ac:spMk id="33" creationId="{3141909C-4768-42CF-8849-5A06BEA6E383}"/>
          </ac:spMkLst>
        </pc:spChg>
        <pc:spChg chg="add mod">
          <ac:chgData name="Ranga Rodrigo" userId="a3170934-3a61-42af-add7-eae42539158e" providerId="ADAL" clId="{9D3BD4F9-2170-43F8-923E-FD25135F532F}" dt="2020-06-25T07:50:35.723" v="2799" actId="14100"/>
          <ac:spMkLst>
            <pc:docMk/>
            <pc:sldMk cId="1512900860" sldId="965"/>
            <ac:spMk id="34" creationId="{10F326AE-23FB-4053-9A4D-0053AF1AF8CF}"/>
          </ac:spMkLst>
        </pc:spChg>
        <pc:spChg chg="add mod">
          <ac:chgData name="Ranga Rodrigo" userId="a3170934-3a61-42af-add7-eae42539158e" providerId="ADAL" clId="{9D3BD4F9-2170-43F8-923E-FD25135F532F}" dt="2020-06-25T07:50:42.228" v="2801" actId="14100"/>
          <ac:spMkLst>
            <pc:docMk/>
            <pc:sldMk cId="1512900860" sldId="965"/>
            <ac:spMk id="35" creationId="{2774F6D5-A217-41D9-93D6-DA09E5AB108E}"/>
          </ac:spMkLst>
        </pc:spChg>
        <pc:spChg chg="add del mod">
          <ac:chgData name="Ranga Rodrigo" userId="a3170934-3a61-42af-add7-eae42539158e" providerId="ADAL" clId="{9D3BD4F9-2170-43F8-923E-FD25135F532F}" dt="2020-06-25T07:48:49.087" v="2784" actId="478"/>
          <ac:spMkLst>
            <pc:docMk/>
            <pc:sldMk cId="1512900860" sldId="965"/>
            <ac:spMk id="36" creationId="{3B6511F1-E2D1-4EB0-BAC7-4036C74098D7}"/>
          </ac:spMkLst>
        </pc:spChg>
        <pc:spChg chg="add mod">
          <ac:chgData name="Ranga Rodrigo" userId="a3170934-3a61-42af-add7-eae42539158e" providerId="ADAL" clId="{9D3BD4F9-2170-43F8-923E-FD25135F532F}" dt="2020-06-25T07:54:15.333" v="2819" actId="20577"/>
          <ac:spMkLst>
            <pc:docMk/>
            <pc:sldMk cId="1512900860" sldId="965"/>
            <ac:spMk id="37" creationId="{135AA0CD-8FC5-4A2B-ACC5-3235E167D392}"/>
          </ac:spMkLst>
        </pc:spChg>
        <pc:grpChg chg="add mod">
          <ac:chgData name="Ranga Rodrigo" userId="a3170934-3a61-42af-add7-eae42539158e" providerId="ADAL" clId="{9D3BD4F9-2170-43F8-923E-FD25135F532F}" dt="2020-06-25T07:39:11.884" v="2681" actId="164"/>
          <ac:grpSpMkLst>
            <pc:docMk/>
            <pc:sldMk cId="1512900860" sldId="965"/>
            <ac:grpSpMk id="16" creationId="{CEF5E1AC-D8FB-414B-A616-355563E12E44}"/>
          </ac:grpSpMkLst>
        </pc:grpChg>
        <pc:grpChg chg="add mod">
          <ac:chgData name="Ranga Rodrigo" userId="a3170934-3a61-42af-add7-eae42539158e" providerId="ADAL" clId="{9D3BD4F9-2170-43F8-923E-FD25135F532F}" dt="2020-06-25T07:52:28.369" v="2811" actId="164"/>
          <ac:grpSpMkLst>
            <pc:docMk/>
            <pc:sldMk cId="1512900860" sldId="965"/>
            <ac:grpSpMk id="17" creationId="{58E0A5B1-9273-46B6-A48E-361E455CFC6B}"/>
          </ac:grpSpMkLst>
        </pc:grpChg>
        <pc:grpChg chg="add mod">
          <ac:chgData name="Ranga Rodrigo" userId="a3170934-3a61-42af-add7-eae42539158e" providerId="ADAL" clId="{9D3BD4F9-2170-43F8-923E-FD25135F532F}" dt="2020-06-25T07:52:28.369" v="2811" actId="164"/>
          <ac:grpSpMkLst>
            <pc:docMk/>
            <pc:sldMk cId="1512900860" sldId="965"/>
            <ac:grpSpMk id="18" creationId="{F2CF2390-9266-4DC4-970A-53516D44EF72}"/>
          </ac:grpSpMkLst>
        </pc:grpChg>
        <pc:grpChg chg="add mod">
          <ac:chgData name="Ranga Rodrigo" userId="a3170934-3a61-42af-add7-eae42539158e" providerId="ADAL" clId="{9D3BD4F9-2170-43F8-923E-FD25135F532F}" dt="2020-06-25T07:52:28.369" v="2811" actId="164"/>
          <ac:grpSpMkLst>
            <pc:docMk/>
            <pc:sldMk cId="1512900860" sldId="965"/>
            <ac:grpSpMk id="22" creationId="{7DA19D0F-C647-4976-B0E9-D8839B409D2B}"/>
          </ac:grpSpMkLst>
        </pc:grpChg>
        <pc:grpChg chg="add mod">
          <ac:chgData name="Ranga Rodrigo" userId="a3170934-3a61-42af-add7-eae42539158e" providerId="ADAL" clId="{9D3BD4F9-2170-43F8-923E-FD25135F532F}" dt="2020-06-25T07:52:28.369" v="2811" actId="164"/>
          <ac:grpSpMkLst>
            <pc:docMk/>
            <pc:sldMk cId="1512900860" sldId="965"/>
            <ac:grpSpMk id="38" creationId="{452A3437-0AEA-4732-AD2F-2C2C2D3597B5}"/>
          </ac:grpSpMkLst>
        </pc:grpChg>
        <pc:picChg chg="add del mod">
          <ac:chgData name="Ranga Rodrigo" userId="a3170934-3a61-42af-add7-eae42539158e" providerId="ADAL" clId="{9D3BD4F9-2170-43F8-923E-FD25135F532F}" dt="2020-06-25T07:41:36.542" v="2708" actId="478"/>
          <ac:picMkLst>
            <pc:docMk/>
            <pc:sldMk cId="1512900860" sldId="965"/>
            <ac:picMk id="4" creationId="{B846F2E7-AA5F-448D-8E17-196C4039A461}"/>
          </ac:picMkLst>
        </pc:picChg>
        <pc:picChg chg="add del mod">
          <ac:chgData name="Ranga Rodrigo" userId="a3170934-3a61-42af-add7-eae42539158e" providerId="ADAL" clId="{9D3BD4F9-2170-43F8-923E-FD25135F532F}" dt="2020-06-25T07:37:28.283" v="2640" actId="478"/>
          <ac:picMkLst>
            <pc:docMk/>
            <pc:sldMk cId="1512900860" sldId="965"/>
            <ac:picMk id="12" creationId="{404C5084-F632-4802-B25C-A271BF6359B7}"/>
          </ac:picMkLst>
        </pc:picChg>
        <pc:picChg chg="add del mod">
          <ac:chgData name="Ranga Rodrigo" userId="a3170934-3a61-42af-add7-eae42539158e" providerId="ADAL" clId="{9D3BD4F9-2170-43F8-923E-FD25135F532F}" dt="2020-06-25T07:44:06.213" v="2716" actId="478"/>
          <ac:picMkLst>
            <pc:docMk/>
            <pc:sldMk cId="1512900860" sldId="965"/>
            <ac:picMk id="26" creationId="{2AF76269-8FCF-49CA-9AE8-DF912DEE1532}"/>
          </ac:picMkLst>
        </pc:picChg>
        <pc:picChg chg="add del mod">
          <ac:chgData name="Ranga Rodrigo" userId="a3170934-3a61-42af-add7-eae42539158e" providerId="ADAL" clId="{9D3BD4F9-2170-43F8-923E-FD25135F532F}" dt="2020-06-25T07:46:11.160" v="2745" actId="478"/>
          <ac:picMkLst>
            <pc:docMk/>
            <pc:sldMk cId="1512900860" sldId="965"/>
            <ac:picMk id="28" creationId="{611EFC21-BE4B-449C-BDDE-8DFB839AE3B4}"/>
          </ac:picMkLst>
        </pc:picChg>
      </pc:sldChg>
      <pc:sldChg chg="addSp delSp modSp add del mod delAnim modAnim">
        <pc:chgData name="Ranga Rodrigo" userId="a3170934-3a61-42af-add7-eae42539158e" providerId="ADAL" clId="{9D3BD4F9-2170-43F8-923E-FD25135F532F}" dt="2020-06-25T07:29:01.990" v="2579" actId="47"/>
        <pc:sldMkLst>
          <pc:docMk/>
          <pc:sldMk cId="2887465130" sldId="965"/>
        </pc:sldMkLst>
        <pc:spChg chg="mod">
          <ac:chgData name="Ranga Rodrigo" userId="a3170934-3a61-42af-add7-eae42539158e" providerId="ADAL" clId="{9D3BD4F9-2170-43F8-923E-FD25135F532F}" dt="2020-06-25T07:26:37.326" v="2564" actId="164"/>
          <ac:spMkLst>
            <pc:docMk/>
            <pc:sldMk cId="2887465130" sldId="965"/>
            <ac:spMk id="9" creationId="{CA917514-4026-402A-89D1-6C12199C4943}"/>
          </ac:spMkLst>
        </pc:spChg>
        <pc:spChg chg="mod">
          <ac:chgData name="Ranga Rodrigo" userId="a3170934-3a61-42af-add7-eae42539158e" providerId="ADAL" clId="{9D3BD4F9-2170-43F8-923E-FD25135F532F}" dt="2020-06-25T07:26:37.326" v="2564" actId="164"/>
          <ac:spMkLst>
            <pc:docMk/>
            <pc:sldMk cId="2887465130" sldId="965"/>
            <ac:spMk id="12" creationId="{6B4873BD-6197-442F-B159-CBCAE4FB16B2}"/>
          </ac:spMkLst>
        </pc:spChg>
        <pc:spChg chg="mod">
          <ac:chgData name="Ranga Rodrigo" userId="a3170934-3a61-42af-add7-eae42539158e" providerId="ADAL" clId="{9D3BD4F9-2170-43F8-923E-FD25135F532F}" dt="2020-06-25T07:26:37.326" v="2564" actId="164"/>
          <ac:spMkLst>
            <pc:docMk/>
            <pc:sldMk cId="2887465130" sldId="965"/>
            <ac:spMk id="17" creationId="{C0B2BCA9-F80B-4B5E-8F9A-BF02DF67E092}"/>
          </ac:spMkLst>
        </pc:spChg>
        <pc:spChg chg="mod">
          <ac:chgData name="Ranga Rodrigo" userId="a3170934-3a61-42af-add7-eae42539158e" providerId="ADAL" clId="{9D3BD4F9-2170-43F8-923E-FD25135F532F}" dt="2020-06-25T07:26:37.326" v="2564" actId="164"/>
          <ac:spMkLst>
            <pc:docMk/>
            <pc:sldMk cId="2887465130" sldId="965"/>
            <ac:spMk id="18" creationId="{66D97A19-6917-4069-BF01-AF8FBEE0A19E}"/>
          </ac:spMkLst>
        </pc:spChg>
        <pc:spChg chg="mod">
          <ac:chgData name="Ranga Rodrigo" userId="a3170934-3a61-42af-add7-eae42539158e" providerId="ADAL" clId="{9D3BD4F9-2170-43F8-923E-FD25135F532F}" dt="2020-06-25T07:26:37.326" v="2564" actId="164"/>
          <ac:spMkLst>
            <pc:docMk/>
            <pc:sldMk cId="2887465130" sldId="965"/>
            <ac:spMk id="25" creationId="{EE053892-7B69-4595-AC45-8F2182E6315A}"/>
          </ac:spMkLst>
        </pc:spChg>
        <pc:spChg chg="del">
          <ac:chgData name="Ranga Rodrigo" userId="a3170934-3a61-42af-add7-eae42539158e" providerId="ADAL" clId="{9D3BD4F9-2170-43F8-923E-FD25135F532F}" dt="2020-06-25T07:23:47.475" v="2549" actId="478"/>
          <ac:spMkLst>
            <pc:docMk/>
            <pc:sldMk cId="2887465130" sldId="965"/>
            <ac:spMk id="26" creationId="{CF7F3CE5-6D43-4E8A-9A17-1B06D27C95D7}"/>
          </ac:spMkLst>
        </pc:spChg>
        <pc:grpChg chg="add mod">
          <ac:chgData name="Ranga Rodrigo" userId="a3170934-3a61-42af-add7-eae42539158e" providerId="ADAL" clId="{9D3BD4F9-2170-43F8-923E-FD25135F532F}" dt="2020-06-25T07:26:37.326" v="2564" actId="164"/>
          <ac:grpSpMkLst>
            <pc:docMk/>
            <pc:sldMk cId="2887465130" sldId="965"/>
            <ac:grpSpMk id="4" creationId="{498C2D80-1745-4AD3-A865-0238AD91F484}"/>
          </ac:grpSpMkLst>
        </pc:grpChg>
      </pc:sldChg>
      <pc:sldChg chg="addSp modSp add del mod modAnim">
        <pc:chgData name="Ranga Rodrigo" userId="a3170934-3a61-42af-add7-eae42539158e" providerId="ADAL" clId="{9D3BD4F9-2170-43F8-923E-FD25135F532F}" dt="2020-06-25T07:29:03.399" v="2580" actId="47"/>
        <pc:sldMkLst>
          <pc:docMk/>
          <pc:sldMk cId="2608760386" sldId="966"/>
        </pc:sldMkLst>
        <pc:spChg chg="mod">
          <ac:chgData name="Ranga Rodrigo" userId="a3170934-3a61-42af-add7-eae42539158e" providerId="ADAL" clId="{9D3BD4F9-2170-43F8-923E-FD25135F532F}" dt="2020-06-25T07:28:03.900" v="2573" actId="164"/>
          <ac:spMkLst>
            <pc:docMk/>
            <pc:sldMk cId="2608760386" sldId="966"/>
            <ac:spMk id="9" creationId="{CA917514-4026-402A-89D1-6C12199C4943}"/>
          </ac:spMkLst>
        </pc:spChg>
        <pc:spChg chg="mod">
          <ac:chgData name="Ranga Rodrigo" userId="a3170934-3a61-42af-add7-eae42539158e" providerId="ADAL" clId="{9D3BD4F9-2170-43F8-923E-FD25135F532F}" dt="2020-06-25T07:28:03.900" v="2573" actId="164"/>
          <ac:spMkLst>
            <pc:docMk/>
            <pc:sldMk cId="2608760386" sldId="966"/>
            <ac:spMk id="12" creationId="{6B4873BD-6197-442F-B159-CBCAE4FB16B2}"/>
          </ac:spMkLst>
        </pc:spChg>
        <pc:spChg chg="mod">
          <ac:chgData name="Ranga Rodrigo" userId="a3170934-3a61-42af-add7-eae42539158e" providerId="ADAL" clId="{9D3BD4F9-2170-43F8-923E-FD25135F532F}" dt="2020-06-25T07:28:03.900" v="2573" actId="164"/>
          <ac:spMkLst>
            <pc:docMk/>
            <pc:sldMk cId="2608760386" sldId="966"/>
            <ac:spMk id="17" creationId="{C0B2BCA9-F80B-4B5E-8F9A-BF02DF67E092}"/>
          </ac:spMkLst>
        </pc:spChg>
        <pc:spChg chg="mod">
          <ac:chgData name="Ranga Rodrigo" userId="a3170934-3a61-42af-add7-eae42539158e" providerId="ADAL" clId="{9D3BD4F9-2170-43F8-923E-FD25135F532F}" dt="2020-06-25T07:28:03.900" v="2573" actId="164"/>
          <ac:spMkLst>
            <pc:docMk/>
            <pc:sldMk cId="2608760386" sldId="966"/>
            <ac:spMk id="18" creationId="{66D97A19-6917-4069-BF01-AF8FBEE0A19E}"/>
          </ac:spMkLst>
        </pc:spChg>
        <pc:spChg chg="mod">
          <ac:chgData name="Ranga Rodrigo" userId="a3170934-3a61-42af-add7-eae42539158e" providerId="ADAL" clId="{9D3BD4F9-2170-43F8-923E-FD25135F532F}" dt="2020-06-25T07:28:03.900" v="2573" actId="164"/>
          <ac:spMkLst>
            <pc:docMk/>
            <pc:sldMk cId="2608760386" sldId="966"/>
            <ac:spMk id="25" creationId="{EE053892-7B69-4595-AC45-8F2182E6315A}"/>
          </ac:spMkLst>
        </pc:spChg>
        <pc:grpChg chg="add mod">
          <ac:chgData name="Ranga Rodrigo" userId="a3170934-3a61-42af-add7-eae42539158e" providerId="ADAL" clId="{9D3BD4F9-2170-43F8-923E-FD25135F532F}" dt="2020-06-25T07:28:03.900" v="2573" actId="164"/>
          <ac:grpSpMkLst>
            <pc:docMk/>
            <pc:sldMk cId="2608760386" sldId="966"/>
            <ac:grpSpMk id="4" creationId="{1FA7D6C0-BD3F-471B-A0D7-0EF1CEA76BA3}"/>
          </ac:grpSpMkLst>
        </pc:grpChg>
      </pc:sldChg>
      <pc:sldChg chg="addSp delSp modSp add mod modAnim">
        <pc:chgData name="Ranga Rodrigo" userId="a3170934-3a61-42af-add7-eae42539158e" providerId="ADAL" clId="{9D3BD4F9-2170-43F8-923E-FD25135F532F}" dt="2020-06-25T07:56:48.704" v="2838"/>
        <pc:sldMkLst>
          <pc:docMk/>
          <pc:sldMk cId="4139612373" sldId="966"/>
        </pc:sldMkLst>
        <pc:spChg chg="mod">
          <ac:chgData name="Ranga Rodrigo" userId="a3170934-3a61-42af-add7-eae42539158e" providerId="ADAL" clId="{9D3BD4F9-2170-43F8-923E-FD25135F532F}" dt="2020-06-25T07:55:24.500" v="2832" actId="20577"/>
          <ac:spMkLst>
            <pc:docMk/>
            <pc:sldMk cId="4139612373" sldId="966"/>
            <ac:spMk id="13" creationId="{05FFBB4D-013D-41FE-A5CF-F1C623C34E88}"/>
          </ac:spMkLst>
        </pc:spChg>
        <pc:spChg chg="mod">
          <ac:chgData name="Ranga Rodrigo" userId="a3170934-3a61-42af-add7-eae42539158e" providerId="ADAL" clId="{9D3BD4F9-2170-43F8-923E-FD25135F532F}" dt="2020-06-25T07:55:09.774" v="2829" actId="207"/>
          <ac:spMkLst>
            <pc:docMk/>
            <pc:sldMk cId="4139612373" sldId="966"/>
            <ac:spMk id="14" creationId="{BD99B2EF-1BAD-4680-B8D5-22B5433051E3}"/>
          </ac:spMkLst>
        </pc:spChg>
        <pc:spChg chg="mod">
          <ac:chgData name="Ranga Rodrigo" userId="a3170934-3a61-42af-add7-eae42539158e" providerId="ADAL" clId="{9D3BD4F9-2170-43F8-923E-FD25135F532F}" dt="2020-06-25T07:55:20.784" v="2830" actId="207"/>
          <ac:spMkLst>
            <pc:docMk/>
            <pc:sldMk cId="4139612373" sldId="966"/>
            <ac:spMk id="15" creationId="{34494A9F-6CCB-4AC8-A3AA-CDAC7A480762}"/>
          </ac:spMkLst>
        </pc:spChg>
        <pc:spChg chg="del">
          <ac:chgData name="Ranga Rodrigo" userId="a3170934-3a61-42af-add7-eae42539158e" providerId="ADAL" clId="{9D3BD4F9-2170-43F8-923E-FD25135F532F}" dt="2020-06-25T07:54:48.337" v="2824" actId="478"/>
          <ac:spMkLst>
            <pc:docMk/>
            <pc:sldMk cId="4139612373" sldId="966"/>
            <ac:spMk id="19" creationId="{BD4C9272-494E-4788-A432-5BACDE64D289}"/>
          </ac:spMkLst>
        </pc:spChg>
        <pc:spChg chg="del topLvl">
          <ac:chgData name="Ranga Rodrigo" userId="a3170934-3a61-42af-add7-eae42539158e" providerId="ADAL" clId="{9D3BD4F9-2170-43F8-923E-FD25135F532F}" dt="2020-06-25T07:54:57.016" v="2828" actId="478"/>
          <ac:spMkLst>
            <pc:docMk/>
            <pc:sldMk cId="4139612373" sldId="966"/>
            <ac:spMk id="20" creationId="{9110E0D2-79F0-4C26-BB65-A5B012D8AD68}"/>
          </ac:spMkLst>
        </pc:spChg>
        <pc:spChg chg="del">
          <ac:chgData name="Ranga Rodrigo" userId="a3170934-3a61-42af-add7-eae42539158e" providerId="ADAL" clId="{9D3BD4F9-2170-43F8-923E-FD25135F532F}" dt="2020-06-25T07:54:50.224" v="2825" actId="478"/>
          <ac:spMkLst>
            <pc:docMk/>
            <pc:sldMk cId="4139612373" sldId="966"/>
            <ac:spMk id="21" creationId="{914A3F9D-A45C-4CBC-AE2B-1E87B121C4FC}"/>
          </ac:spMkLst>
        </pc:spChg>
        <pc:spChg chg="del">
          <ac:chgData name="Ranga Rodrigo" userId="a3170934-3a61-42af-add7-eae42539158e" providerId="ADAL" clId="{9D3BD4F9-2170-43F8-923E-FD25135F532F}" dt="2020-06-25T07:54:46.579" v="2823" actId="478"/>
          <ac:spMkLst>
            <pc:docMk/>
            <pc:sldMk cId="4139612373" sldId="966"/>
            <ac:spMk id="23" creationId="{628E3D3B-0CB1-43A1-91D7-3A1B9150A4D7}"/>
          </ac:spMkLst>
        </pc:spChg>
        <pc:spChg chg="del">
          <ac:chgData name="Ranga Rodrigo" userId="a3170934-3a61-42af-add7-eae42539158e" providerId="ADAL" clId="{9D3BD4F9-2170-43F8-923E-FD25135F532F}" dt="2020-06-25T07:54:55.364" v="2827" actId="478"/>
          <ac:spMkLst>
            <pc:docMk/>
            <pc:sldMk cId="4139612373" sldId="966"/>
            <ac:spMk id="24" creationId="{9C996DD9-AF20-4FB2-9CBD-A607593D86F7}"/>
          </ac:spMkLst>
        </pc:spChg>
        <pc:spChg chg="del">
          <ac:chgData name="Ranga Rodrigo" userId="a3170934-3a61-42af-add7-eae42539158e" providerId="ADAL" clId="{9D3BD4F9-2170-43F8-923E-FD25135F532F}" dt="2020-06-25T07:54:53.637" v="2826" actId="478"/>
          <ac:spMkLst>
            <pc:docMk/>
            <pc:sldMk cId="4139612373" sldId="966"/>
            <ac:spMk id="25" creationId="{008FA7F3-04A7-43ED-9116-6C05FB16BA08}"/>
          </ac:spMkLst>
        </pc:spChg>
        <pc:spChg chg="del">
          <ac:chgData name="Ranga Rodrigo" userId="a3170934-3a61-42af-add7-eae42539158e" providerId="ADAL" clId="{9D3BD4F9-2170-43F8-923E-FD25135F532F}" dt="2020-06-25T07:53:44.305" v="2816" actId="478"/>
          <ac:spMkLst>
            <pc:docMk/>
            <pc:sldMk cId="4139612373" sldId="966"/>
            <ac:spMk id="30" creationId="{B59C9BD7-3405-4087-B3EA-8935D903A9F9}"/>
          </ac:spMkLst>
        </pc:spChg>
        <pc:spChg chg="del">
          <ac:chgData name="Ranga Rodrigo" userId="a3170934-3a61-42af-add7-eae42539158e" providerId="ADAL" clId="{9D3BD4F9-2170-43F8-923E-FD25135F532F}" dt="2020-06-25T07:53:46.412" v="2817" actId="478"/>
          <ac:spMkLst>
            <pc:docMk/>
            <pc:sldMk cId="4139612373" sldId="966"/>
            <ac:spMk id="34" creationId="{10F326AE-23FB-4053-9A4D-0053AF1AF8CF}"/>
          </ac:spMkLst>
        </pc:spChg>
        <pc:spChg chg="mod">
          <ac:chgData name="Ranga Rodrigo" userId="a3170934-3a61-42af-add7-eae42539158e" providerId="ADAL" clId="{9D3BD4F9-2170-43F8-923E-FD25135F532F}" dt="2020-06-25T07:54:19.844" v="2821" actId="20577"/>
          <ac:spMkLst>
            <pc:docMk/>
            <pc:sldMk cId="4139612373" sldId="966"/>
            <ac:spMk id="37" creationId="{135AA0CD-8FC5-4A2B-ACC5-3235E167D392}"/>
          </ac:spMkLst>
        </pc:spChg>
        <pc:grpChg chg="add del mod">
          <ac:chgData name="Ranga Rodrigo" userId="a3170934-3a61-42af-add7-eae42539158e" providerId="ADAL" clId="{9D3BD4F9-2170-43F8-923E-FD25135F532F}" dt="2020-06-25T07:54:57.016" v="2828" actId="478"/>
          <ac:grpSpMkLst>
            <pc:docMk/>
            <pc:sldMk cId="4139612373" sldId="966"/>
            <ac:grpSpMk id="4" creationId="{CD30C130-1AC9-489E-8FEB-354557AE0C96}"/>
          </ac:grpSpMkLst>
        </pc:grpChg>
        <pc:grpChg chg="mod topLvl">
          <ac:chgData name="Ranga Rodrigo" userId="a3170934-3a61-42af-add7-eae42539158e" providerId="ADAL" clId="{9D3BD4F9-2170-43F8-923E-FD25135F532F}" dt="2020-06-25T07:54:57.016" v="2828" actId="478"/>
          <ac:grpSpMkLst>
            <pc:docMk/>
            <pc:sldMk cId="4139612373" sldId="966"/>
            <ac:grpSpMk id="17" creationId="{58E0A5B1-9273-46B6-A48E-361E455CFC6B}"/>
          </ac:grpSpMkLst>
        </pc:grpChg>
        <pc:grpChg chg="del mod">
          <ac:chgData name="Ranga Rodrigo" userId="a3170934-3a61-42af-add7-eae42539158e" providerId="ADAL" clId="{9D3BD4F9-2170-43F8-923E-FD25135F532F}" dt="2020-06-25T07:54:50.224" v="2825" actId="478"/>
          <ac:grpSpMkLst>
            <pc:docMk/>
            <pc:sldMk cId="4139612373" sldId="966"/>
            <ac:grpSpMk id="18" creationId="{F2CF2390-9266-4DC4-970A-53516D44EF72}"/>
          </ac:grpSpMkLst>
        </pc:grpChg>
        <pc:grpChg chg="del mod">
          <ac:chgData name="Ranga Rodrigo" userId="a3170934-3a61-42af-add7-eae42539158e" providerId="ADAL" clId="{9D3BD4F9-2170-43F8-923E-FD25135F532F}" dt="2020-06-25T07:54:53.637" v="2826" actId="478"/>
          <ac:grpSpMkLst>
            <pc:docMk/>
            <pc:sldMk cId="4139612373" sldId="966"/>
            <ac:grpSpMk id="22" creationId="{7DA19D0F-C647-4976-B0E9-D8839B409D2B}"/>
          </ac:grpSpMkLst>
        </pc:grpChg>
      </pc:sldChg>
      <pc:sldChg chg="addSp delSp modSp add mod delAnim">
        <pc:chgData name="Ranga Rodrigo" userId="a3170934-3a61-42af-add7-eae42539158e" providerId="ADAL" clId="{9D3BD4F9-2170-43F8-923E-FD25135F532F}" dt="2020-06-25T16:38:04.844" v="2859" actId="1076"/>
        <pc:sldMkLst>
          <pc:docMk/>
          <pc:sldMk cId="949914264" sldId="967"/>
        </pc:sldMkLst>
        <pc:spChg chg="add mod">
          <ac:chgData name="Ranga Rodrigo" userId="a3170934-3a61-42af-add7-eae42539158e" providerId="ADAL" clId="{9D3BD4F9-2170-43F8-923E-FD25135F532F}" dt="2020-06-25T16:37:38.912" v="2853" actId="108"/>
          <ac:spMkLst>
            <pc:docMk/>
            <pc:sldMk cId="949914264" sldId="967"/>
            <ac:spMk id="19" creationId="{B1D6907F-E64C-4349-9129-3469E9FD2A9A}"/>
          </ac:spMkLst>
        </pc:spChg>
        <pc:spChg chg="del">
          <ac:chgData name="Ranga Rodrigo" userId="a3170934-3a61-42af-add7-eae42539158e" providerId="ADAL" clId="{9D3BD4F9-2170-43F8-923E-FD25135F532F}" dt="2020-06-25T16:37:46.388" v="2855" actId="478"/>
          <ac:spMkLst>
            <pc:docMk/>
            <pc:sldMk cId="949914264" sldId="967"/>
            <ac:spMk id="29" creationId="{E279F80B-F5ED-457A-9A21-BE27CDDBAC48}"/>
          </ac:spMkLst>
        </pc:spChg>
        <pc:spChg chg="del">
          <ac:chgData name="Ranga Rodrigo" userId="a3170934-3a61-42af-add7-eae42539158e" providerId="ADAL" clId="{9D3BD4F9-2170-43F8-923E-FD25135F532F}" dt="2020-06-25T16:37:46.388" v="2855" actId="478"/>
          <ac:spMkLst>
            <pc:docMk/>
            <pc:sldMk cId="949914264" sldId="967"/>
            <ac:spMk id="31" creationId="{BD0EF704-FC44-4E30-B6DC-6F405AE041FB}"/>
          </ac:spMkLst>
        </pc:spChg>
        <pc:spChg chg="del">
          <ac:chgData name="Ranga Rodrigo" userId="a3170934-3a61-42af-add7-eae42539158e" providerId="ADAL" clId="{9D3BD4F9-2170-43F8-923E-FD25135F532F}" dt="2020-06-25T16:37:46.388" v="2855" actId="478"/>
          <ac:spMkLst>
            <pc:docMk/>
            <pc:sldMk cId="949914264" sldId="967"/>
            <ac:spMk id="32" creationId="{7A96A253-7A9B-47F0-8DEA-562D51A6E44B}"/>
          </ac:spMkLst>
        </pc:spChg>
        <pc:spChg chg="del">
          <ac:chgData name="Ranga Rodrigo" userId="a3170934-3a61-42af-add7-eae42539158e" providerId="ADAL" clId="{9D3BD4F9-2170-43F8-923E-FD25135F532F}" dt="2020-06-25T16:37:46.388" v="2855" actId="478"/>
          <ac:spMkLst>
            <pc:docMk/>
            <pc:sldMk cId="949914264" sldId="967"/>
            <ac:spMk id="33" creationId="{3141909C-4768-42CF-8849-5A06BEA6E383}"/>
          </ac:spMkLst>
        </pc:spChg>
        <pc:spChg chg="del">
          <ac:chgData name="Ranga Rodrigo" userId="a3170934-3a61-42af-add7-eae42539158e" providerId="ADAL" clId="{9D3BD4F9-2170-43F8-923E-FD25135F532F}" dt="2020-06-25T16:37:46.388" v="2855" actId="478"/>
          <ac:spMkLst>
            <pc:docMk/>
            <pc:sldMk cId="949914264" sldId="967"/>
            <ac:spMk id="35" creationId="{2774F6D5-A217-41D9-93D6-DA09E5AB108E}"/>
          </ac:spMkLst>
        </pc:spChg>
        <pc:spChg chg="del">
          <ac:chgData name="Ranga Rodrigo" userId="a3170934-3a61-42af-add7-eae42539158e" providerId="ADAL" clId="{9D3BD4F9-2170-43F8-923E-FD25135F532F}" dt="2020-06-25T16:37:46.388" v="2855" actId="478"/>
          <ac:spMkLst>
            <pc:docMk/>
            <pc:sldMk cId="949914264" sldId="967"/>
            <ac:spMk id="37" creationId="{135AA0CD-8FC5-4A2B-ACC5-3235E167D392}"/>
          </ac:spMkLst>
        </pc:spChg>
        <pc:grpChg chg="del">
          <ac:chgData name="Ranga Rodrigo" userId="a3170934-3a61-42af-add7-eae42539158e" providerId="ADAL" clId="{9D3BD4F9-2170-43F8-923E-FD25135F532F}" dt="2020-06-25T16:37:01.933" v="2843" actId="478"/>
          <ac:grpSpMkLst>
            <pc:docMk/>
            <pc:sldMk cId="949914264" sldId="967"/>
            <ac:grpSpMk id="17" creationId="{58E0A5B1-9273-46B6-A48E-361E455CFC6B}"/>
          </ac:grpSpMkLst>
        </pc:grpChg>
        <pc:picChg chg="add mod">
          <ac:chgData name="Ranga Rodrigo" userId="a3170934-3a61-42af-add7-eae42539158e" providerId="ADAL" clId="{9D3BD4F9-2170-43F8-923E-FD25135F532F}" dt="2020-06-25T16:38:04.844" v="2859" actId="1076"/>
          <ac:picMkLst>
            <pc:docMk/>
            <pc:sldMk cId="949914264" sldId="967"/>
            <ac:picMk id="5" creationId="{8D1AC2EF-E8C2-47CA-8692-57D39A806803}"/>
          </ac:picMkLst>
        </pc:picChg>
        <pc:picChg chg="del">
          <ac:chgData name="Ranga Rodrigo" userId="a3170934-3a61-42af-add7-eae42539158e" providerId="ADAL" clId="{9D3BD4F9-2170-43F8-923E-FD25135F532F}" dt="2020-06-25T16:37:42.547" v="2854" actId="478"/>
          <ac:picMkLst>
            <pc:docMk/>
            <pc:sldMk cId="949914264" sldId="967"/>
            <ac:picMk id="26" creationId="{2AF76269-8FCF-49CA-9AE8-DF912DEE1532}"/>
          </ac:picMkLst>
        </pc:picChg>
      </pc:sldChg>
      <pc:sldChg chg="modSp new del mod">
        <pc:chgData name="Ranga Rodrigo" userId="a3170934-3a61-42af-add7-eae42539158e" providerId="ADAL" clId="{9D3BD4F9-2170-43F8-923E-FD25135F532F}" dt="2020-06-25T16:36:48.888" v="2841" actId="47"/>
        <pc:sldMkLst>
          <pc:docMk/>
          <pc:sldMk cId="3089366054" sldId="967"/>
        </pc:sldMkLst>
        <pc:spChg chg="mod">
          <ac:chgData name="Ranga Rodrigo" userId="a3170934-3a61-42af-add7-eae42539158e" providerId="ADAL" clId="{9D3BD4F9-2170-43F8-923E-FD25135F532F}" dt="2020-06-25T16:36:28.982" v="2840"/>
          <ac:spMkLst>
            <pc:docMk/>
            <pc:sldMk cId="3089366054" sldId="967"/>
            <ac:spMk id="2" creationId="{ACFA890F-AD21-4D64-9907-2E03D77D4748}"/>
          </ac:spMkLst>
        </pc:spChg>
      </pc:sldChg>
      <pc:sldChg chg="addSp delSp modSp new mod setBg addAnim delAnim modAnim">
        <pc:chgData name="Ranga Rodrigo" userId="a3170934-3a61-42af-add7-eae42539158e" providerId="ADAL" clId="{9D3BD4F9-2170-43F8-923E-FD25135F532F}" dt="2020-06-25T17:21:58.347" v="3249" actId="20577"/>
        <pc:sldMkLst>
          <pc:docMk/>
          <pc:sldMk cId="3351122234" sldId="968"/>
        </pc:sldMkLst>
        <pc:spChg chg="mod">
          <ac:chgData name="Ranga Rodrigo" userId="a3170934-3a61-42af-add7-eae42539158e" providerId="ADAL" clId="{9D3BD4F9-2170-43F8-923E-FD25135F532F}" dt="2020-06-25T16:40:37.534" v="2893"/>
          <ac:spMkLst>
            <pc:docMk/>
            <pc:sldMk cId="3351122234" sldId="968"/>
            <ac:spMk id="2" creationId="{A8AA7839-18DF-42D2-BB0F-B2DD0A8EDE10}"/>
          </ac:spMkLst>
        </pc:spChg>
        <pc:spChg chg="add mod">
          <ac:chgData name="Ranga Rodrigo" userId="a3170934-3a61-42af-add7-eae42539158e" providerId="ADAL" clId="{9D3BD4F9-2170-43F8-923E-FD25135F532F}" dt="2020-06-25T17:07:36.898" v="3184" actId="20577"/>
          <ac:spMkLst>
            <pc:docMk/>
            <pc:sldMk cId="3351122234" sldId="968"/>
            <ac:spMk id="5" creationId="{441AD24F-C340-4DF4-8D58-625AE4A14C03}"/>
          </ac:spMkLst>
        </pc:spChg>
        <pc:spChg chg="add mod">
          <ac:chgData name="Ranga Rodrigo" userId="a3170934-3a61-42af-add7-eae42539158e" providerId="ADAL" clId="{9D3BD4F9-2170-43F8-923E-FD25135F532F}" dt="2020-06-25T16:42:55.996" v="2921" actId="14100"/>
          <ac:spMkLst>
            <pc:docMk/>
            <pc:sldMk cId="3351122234" sldId="968"/>
            <ac:spMk id="7" creationId="{04694F17-B3CB-4A88-A41B-2933C76077AD}"/>
          </ac:spMkLst>
        </pc:spChg>
        <pc:spChg chg="add del mod">
          <ac:chgData name="Ranga Rodrigo" userId="a3170934-3a61-42af-add7-eae42539158e" providerId="ADAL" clId="{9D3BD4F9-2170-43F8-923E-FD25135F532F}" dt="2020-06-25T17:03:08.949" v="3117" actId="1035"/>
          <ac:spMkLst>
            <pc:docMk/>
            <pc:sldMk cId="3351122234" sldId="968"/>
            <ac:spMk id="10" creationId="{DC8C42B0-ED06-4F57-B2AE-FB9412BC9AAD}"/>
          </ac:spMkLst>
        </pc:spChg>
        <pc:spChg chg="add mod">
          <ac:chgData name="Ranga Rodrigo" userId="a3170934-3a61-42af-add7-eae42539158e" providerId="ADAL" clId="{9D3BD4F9-2170-43F8-923E-FD25135F532F}" dt="2020-06-25T17:03:08.949" v="3117" actId="1035"/>
          <ac:spMkLst>
            <pc:docMk/>
            <pc:sldMk cId="3351122234" sldId="968"/>
            <ac:spMk id="11" creationId="{957866AA-6A28-483D-B4E2-CD0BA14F4F9D}"/>
          </ac:spMkLst>
        </pc:spChg>
        <pc:spChg chg="add mod">
          <ac:chgData name="Ranga Rodrigo" userId="a3170934-3a61-42af-add7-eae42539158e" providerId="ADAL" clId="{9D3BD4F9-2170-43F8-923E-FD25135F532F}" dt="2020-06-25T17:03:08.949" v="3117" actId="1035"/>
          <ac:spMkLst>
            <pc:docMk/>
            <pc:sldMk cId="3351122234" sldId="968"/>
            <ac:spMk id="12" creationId="{126609C2-217D-4584-BB34-2A161B58462C}"/>
          </ac:spMkLst>
        </pc:spChg>
        <pc:spChg chg="add mod">
          <ac:chgData name="Ranga Rodrigo" userId="a3170934-3a61-42af-add7-eae42539158e" providerId="ADAL" clId="{9D3BD4F9-2170-43F8-923E-FD25135F532F}" dt="2020-06-25T17:03:08.949" v="3117" actId="1035"/>
          <ac:spMkLst>
            <pc:docMk/>
            <pc:sldMk cId="3351122234" sldId="968"/>
            <ac:spMk id="13" creationId="{10A57F6C-D3AA-42D6-962A-390364E33202}"/>
          </ac:spMkLst>
        </pc:spChg>
        <pc:spChg chg="add mod">
          <ac:chgData name="Ranga Rodrigo" userId="a3170934-3a61-42af-add7-eae42539158e" providerId="ADAL" clId="{9D3BD4F9-2170-43F8-923E-FD25135F532F}" dt="2020-06-25T17:03:08.949" v="3117" actId="1035"/>
          <ac:spMkLst>
            <pc:docMk/>
            <pc:sldMk cId="3351122234" sldId="968"/>
            <ac:spMk id="14" creationId="{CF61E7E4-D1E1-4FF4-B36B-9A879530A50A}"/>
          </ac:spMkLst>
        </pc:spChg>
        <pc:spChg chg="add mod">
          <ac:chgData name="Ranga Rodrigo" userId="a3170934-3a61-42af-add7-eae42539158e" providerId="ADAL" clId="{9D3BD4F9-2170-43F8-923E-FD25135F532F}" dt="2020-06-25T17:03:08.949" v="3117" actId="1035"/>
          <ac:spMkLst>
            <pc:docMk/>
            <pc:sldMk cId="3351122234" sldId="968"/>
            <ac:spMk id="17" creationId="{0E930718-2697-4B70-AA64-B583DC2BBD4E}"/>
          </ac:spMkLst>
        </pc:spChg>
        <pc:spChg chg="add mod">
          <ac:chgData name="Ranga Rodrigo" userId="a3170934-3a61-42af-add7-eae42539158e" providerId="ADAL" clId="{9D3BD4F9-2170-43F8-923E-FD25135F532F}" dt="2020-06-25T17:03:08.949" v="3117" actId="1035"/>
          <ac:spMkLst>
            <pc:docMk/>
            <pc:sldMk cId="3351122234" sldId="968"/>
            <ac:spMk id="18" creationId="{73C1A627-020A-40A7-AA75-C4A9EAD794B9}"/>
          </ac:spMkLst>
        </pc:spChg>
        <pc:spChg chg="add mod">
          <ac:chgData name="Ranga Rodrigo" userId="a3170934-3a61-42af-add7-eae42539158e" providerId="ADAL" clId="{9D3BD4F9-2170-43F8-923E-FD25135F532F}" dt="2020-06-25T17:03:08.949" v="3117" actId="1035"/>
          <ac:spMkLst>
            <pc:docMk/>
            <pc:sldMk cId="3351122234" sldId="968"/>
            <ac:spMk id="19" creationId="{B0A967F8-127A-4C42-91AF-FD677DCCF20F}"/>
          </ac:spMkLst>
        </pc:spChg>
        <pc:spChg chg="add mod">
          <ac:chgData name="Ranga Rodrigo" userId="a3170934-3a61-42af-add7-eae42539158e" providerId="ADAL" clId="{9D3BD4F9-2170-43F8-923E-FD25135F532F}" dt="2020-06-25T17:03:15.281" v="3126" actId="1035"/>
          <ac:spMkLst>
            <pc:docMk/>
            <pc:sldMk cId="3351122234" sldId="968"/>
            <ac:spMk id="20" creationId="{C0023BF7-36D0-4B3E-B6D8-6B64EF3A2897}"/>
          </ac:spMkLst>
        </pc:spChg>
        <pc:spChg chg="add mod">
          <ac:chgData name="Ranga Rodrigo" userId="a3170934-3a61-42af-add7-eae42539158e" providerId="ADAL" clId="{9D3BD4F9-2170-43F8-923E-FD25135F532F}" dt="2020-06-25T16:54:29.431" v="3006" actId="1036"/>
          <ac:spMkLst>
            <pc:docMk/>
            <pc:sldMk cId="3351122234" sldId="968"/>
            <ac:spMk id="24" creationId="{7B49EE6C-26CE-46A2-AC51-38271BD316B7}"/>
          </ac:spMkLst>
        </pc:spChg>
        <pc:spChg chg="add mod">
          <ac:chgData name="Ranga Rodrigo" userId="a3170934-3a61-42af-add7-eae42539158e" providerId="ADAL" clId="{9D3BD4F9-2170-43F8-923E-FD25135F532F}" dt="2020-06-25T16:54:17.122" v="2997" actId="164"/>
          <ac:spMkLst>
            <pc:docMk/>
            <pc:sldMk cId="3351122234" sldId="968"/>
            <ac:spMk id="25" creationId="{ADF1DEB4-1A9B-48CE-A628-A266E006E9BC}"/>
          </ac:spMkLst>
        </pc:spChg>
        <pc:spChg chg="add mod">
          <ac:chgData name="Ranga Rodrigo" userId="a3170934-3a61-42af-add7-eae42539158e" providerId="ADAL" clId="{9D3BD4F9-2170-43F8-923E-FD25135F532F}" dt="2020-06-25T16:54:17.122" v="2997" actId="164"/>
          <ac:spMkLst>
            <pc:docMk/>
            <pc:sldMk cId="3351122234" sldId="968"/>
            <ac:spMk id="26" creationId="{07F82877-CA98-494F-BA28-F73869CEEFA3}"/>
          </ac:spMkLst>
        </pc:spChg>
        <pc:spChg chg="add mod">
          <ac:chgData name="Ranga Rodrigo" userId="a3170934-3a61-42af-add7-eae42539158e" providerId="ADAL" clId="{9D3BD4F9-2170-43F8-923E-FD25135F532F}" dt="2020-06-25T17:21:58.347" v="3249" actId="20577"/>
          <ac:spMkLst>
            <pc:docMk/>
            <pc:sldMk cId="3351122234" sldId="968"/>
            <ac:spMk id="38" creationId="{8BDCCD3E-0279-43E3-A87A-76D6AEDBC9BC}"/>
          </ac:spMkLst>
        </pc:spChg>
        <pc:spChg chg="add mod">
          <ac:chgData name="Ranga Rodrigo" userId="a3170934-3a61-42af-add7-eae42539158e" providerId="ADAL" clId="{9D3BD4F9-2170-43F8-923E-FD25135F532F}" dt="2020-06-25T17:21:55.409" v="3243"/>
          <ac:spMkLst>
            <pc:docMk/>
            <pc:sldMk cId="3351122234" sldId="968"/>
            <ac:spMk id="39" creationId="{219D78B4-4547-4E41-BE7F-DF360A10AF25}"/>
          </ac:spMkLst>
        </pc:spChg>
        <pc:spChg chg="add mod">
          <ac:chgData name="Ranga Rodrigo" userId="a3170934-3a61-42af-add7-eae42539158e" providerId="ADAL" clId="{9D3BD4F9-2170-43F8-923E-FD25135F532F}" dt="2020-06-25T17:04:20.327" v="3170" actId="120"/>
          <ac:spMkLst>
            <pc:docMk/>
            <pc:sldMk cId="3351122234" sldId="968"/>
            <ac:spMk id="40" creationId="{5D5CC52F-62C8-4396-B3CA-A36C1E4923A5}"/>
          </ac:spMkLst>
        </pc:spChg>
        <pc:spChg chg="add mod">
          <ac:chgData name="Ranga Rodrigo" userId="a3170934-3a61-42af-add7-eae42539158e" providerId="ADAL" clId="{9D3BD4F9-2170-43F8-923E-FD25135F532F}" dt="2020-06-25T17:04:48.178" v="3177" actId="1076"/>
          <ac:spMkLst>
            <pc:docMk/>
            <pc:sldMk cId="3351122234" sldId="968"/>
            <ac:spMk id="42" creationId="{AEB916F9-B540-42BD-A584-AB3FC5DEE40A}"/>
          </ac:spMkLst>
        </pc:spChg>
        <pc:spChg chg="add mod">
          <ac:chgData name="Ranga Rodrigo" userId="a3170934-3a61-42af-add7-eae42539158e" providerId="ADAL" clId="{9D3BD4F9-2170-43F8-923E-FD25135F532F}" dt="2020-06-25T17:06:04.561" v="3182" actId="12789"/>
          <ac:spMkLst>
            <pc:docMk/>
            <pc:sldMk cId="3351122234" sldId="968"/>
            <ac:spMk id="44" creationId="{4ABFA348-703B-4323-8F6A-A69C53C4C3C2}"/>
          </ac:spMkLst>
        </pc:spChg>
        <pc:spChg chg="add del mod">
          <ac:chgData name="Ranga Rodrigo" userId="a3170934-3a61-42af-add7-eae42539158e" providerId="ADAL" clId="{9D3BD4F9-2170-43F8-923E-FD25135F532F}" dt="2020-06-25T17:20:12.664" v="3227" actId="478"/>
          <ac:spMkLst>
            <pc:docMk/>
            <pc:sldMk cId="3351122234" sldId="968"/>
            <ac:spMk id="45" creationId="{BADA641E-CD50-4742-9042-00E78D089494}"/>
          </ac:spMkLst>
        </pc:spChg>
        <pc:spChg chg="mod">
          <ac:chgData name="Ranga Rodrigo" userId="a3170934-3a61-42af-add7-eae42539158e" providerId="ADAL" clId="{9D3BD4F9-2170-43F8-923E-FD25135F532F}" dt="2020-06-25T17:19:46.790" v="3223" actId="1038"/>
          <ac:spMkLst>
            <pc:docMk/>
            <pc:sldMk cId="3351122234" sldId="968"/>
            <ac:spMk id="48" creationId="{6179A9B8-AE3A-490F-A5DB-570B024E20BF}"/>
          </ac:spMkLst>
        </pc:spChg>
        <pc:spChg chg="mod">
          <ac:chgData name="Ranga Rodrigo" userId="a3170934-3a61-42af-add7-eae42539158e" providerId="ADAL" clId="{9D3BD4F9-2170-43F8-923E-FD25135F532F}" dt="2020-06-25T17:19:07.618" v="3203" actId="1076"/>
          <ac:spMkLst>
            <pc:docMk/>
            <pc:sldMk cId="3351122234" sldId="968"/>
            <ac:spMk id="49" creationId="{BF1477B7-F8E4-404E-9211-4AACD77EDE8B}"/>
          </ac:spMkLst>
        </pc:spChg>
        <pc:spChg chg="mod">
          <ac:chgData name="Ranga Rodrigo" userId="a3170934-3a61-42af-add7-eae42539158e" providerId="ADAL" clId="{9D3BD4F9-2170-43F8-923E-FD25135F532F}" dt="2020-06-25T17:18:59.897" v="3202" actId="1076"/>
          <ac:spMkLst>
            <pc:docMk/>
            <pc:sldMk cId="3351122234" sldId="968"/>
            <ac:spMk id="50" creationId="{E7D2F64B-B4EF-473F-B713-5D663B8A86F3}"/>
          </ac:spMkLst>
        </pc:spChg>
        <pc:grpChg chg="add mod">
          <ac:chgData name="Ranga Rodrigo" userId="a3170934-3a61-42af-add7-eae42539158e" providerId="ADAL" clId="{9D3BD4F9-2170-43F8-923E-FD25135F532F}" dt="2020-06-25T17:03:08.949" v="3117" actId="1035"/>
          <ac:grpSpMkLst>
            <pc:docMk/>
            <pc:sldMk cId="3351122234" sldId="968"/>
            <ac:grpSpMk id="27" creationId="{6ED1F716-A4A4-41D9-9C9F-C20855E7AF73}"/>
          </ac:grpSpMkLst>
        </pc:grpChg>
        <pc:grpChg chg="add del mod">
          <ac:chgData name="Ranga Rodrigo" userId="a3170934-3a61-42af-add7-eae42539158e" providerId="ADAL" clId="{9D3BD4F9-2170-43F8-923E-FD25135F532F}" dt="2020-06-25T17:20:08.266" v="3226" actId="478"/>
          <ac:grpSpMkLst>
            <pc:docMk/>
            <pc:sldMk cId="3351122234" sldId="968"/>
            <ac:grpSpMk id="46" creationId="{8FDE8DBD-B2EF-43AA-8455-431FCEC516A5}"/>
          </ac:grpSpMkLst>
        </pc:grpChg>
        <pc:cxnChg chg="add mod">
          <ac:chgData name="Ranga Rodrigo" userId="a3170934-3a61-42af-add7-eae42539158e" providerId="ADAL" clId="{9D3BD4F9-2170-43F8-923E-FD25135F532F}" dt="2020-06-25T17:02:58.260" v="3107" actId="1035"/>
          <ac:cxnSpMkLst>
            <pc:docMk/>
            <pc:sldMk cId="3351122234" sldId="968"/>
            <ac:cxnSpMk id="9" creationId="{F8DA4686-F5B0-429F-8E89-53EA410C95BF}"/>
          </ac:cxnSpMkLst>
        </pc:cxnChg>
        <pc:cxnChg chg="add mod">
          <ac:chgData name="Ranga Rodrigo" userId="a3170934-3a61-42af-add7-eae42539158e" providerId="ADAL" clId="{9D3BD4F9-2170-43F8-923E-FD25135F532F}" dt="2020-06-25T16:54:17.122" v="2997" actId="164"/>
          <ac:cxnSpMkLst>
            <pc:docMk/>
            <pc:sldMk cId="3351122234" sldId="968"/>
            <ac:cxnSpMk id="22" creationId="{E0169978-4705-4A58-A651-2FEB36005AF3}"/>
          </ac:cxnSpMkLst>
        </pc:cxnChg>
        <pc:cxnChg chg="add mod">
          <ac:chgData name="Ranga Rodrigo" userId="a3170934-3a61-42af-add7-eae42539158e" providerId="ADAL" clId="{9D3BD4F9-2170-43F8-923E-FD25135F532F}" dt="2020-06-25T17:01:03.083" v="3075" actId="1076"/>
          <ac:cxnSpMkLst>
            <pc:docMk/>
            <pc:sldMk cId="3351122234" sldId="968"/>
            <ac:cxnSpMk id="29" creationId="{A58E1BBB-4736-4586-8162-86E41B65B5D4}"/>
          </ac:cxnSpMkLst>
        </pc:cxnChg>
        <pc:cxnChg chg="add mod">
          <ac:chgData name="Ranga Rodrigo" userId="a3170934-3a61-42af-add7-eae42539158e" providerId="ADAL" clId="{9D3BD4F9-2170-43F8-923E-FD25135F532F}" dt="2020-06-25T17:05:12.722" v="3178" actId="14100"/>
          <ac:cxnSpMkLst>
            <pc:docMk/>
            <pc:sldMk cId="3351122234" sldId="968"/>
            <ac:cxnSpMk id="30" creationId="{88C4D14A-1F13-4A7E-9D9D-EA35801554FC}"/>
          </ac:cxnSpMkLst>
        </pc:cxnChg>
        <pc:cxnChg chg="add mod">
          <ac:chgData name="Ranga Rodrigo" userId="a3170934-3a61-42af-add7-eae42539158e" providerId="ADAL" clId="{9D3BD4F9-2170-43F8-923E-FD25135F532F}" dt="2020-06-25T17:01:03.083" v="3075" actId="1076"/>
          <ac:cxnSpMkLst>
            <pc:docMk/>
            <pc:sldMk cId="3351122234" sldId="968"/>
            <ac:cxnSpMk id="32" creationId="{1EDEA5FC-22B8-4A2B-BB95-0E2464162CD8}"/>
          </ac:cxnSpMkLst>
        </pc:cxnChg>
        <pc:cxnChg chg="add mod">
          <ac:chgData name="Ranga Rodrigo" userId="a3170934-3a61-42af-add7-eae42539158e" providerId="ADAL" clId="{9D3BD4F9-2170-43F8-923E-FD25135F532F}" dt="2020-06-25T17:01:03.083" v="3075" actId="1076"/>
          <ac:cxnSpMkLst>
            <pc:docMk/>
            <pc:sldMk cId="3351122234" sldId="968"/>
            <ac:cxnSpMk id="33" creationId="{06C43250-47A3-4022-8D91-D2F316AC8ACC}"/>
          </ac:cxnSpMkLst>
        </pc:cxnChg>
        <pc:cxnChg chg="add mod">
          <ac:chgData name="Ranga Rodrigo" userId="a3170934-3a61-42af-add7-eae42539158e" providerId="ADAL" clId="{9D3BD4F9-2170-43F8-923E-FD25135F532F}" dt="2020-06-25T17:01:03.083" v="3075" actId="1076"/>
          <ac:cxnSpMkLst>
            <pc:docMk/>
            <pc:sldMk cId="3351122234" sldId="968"/>
            <ac:cxnSpMk id="34" creationId="{E2AD3C06-A3A5-41E3-B4C1-CBD71A6A8F6F}"/>
          </ac:cxnSpMkLst>
        </pc:cxnChg>
        <pc:cxnChg chg="add del mod">
          <ac:chgData name="Ranga Rodrigo" userId="a3170934-3a61-42af-add7-eae42539158e" providerId="ADAL" clId="{9D3BD4F9-2170-43F8-923E-FD25135F532F}" dt="2020-06-25T17:00:19.608" v="3032" actId="478"/>
          <ac:cxnSpMkLst>
            <pc:docMk/>
            <pc:sldMk cId="3351122234" sldId="968"/>
            <ac:cxnSpMk id="36" creationId="{98154B2C-2AF2-44F3-800C-1C3687E71467}"/>
          </ac:cxnSpMkLst>
        </pc:cxnChg>
        <pc:cxnChg chg="add mod">
          <ac:chgData name="Ranga Rodrigo" userId="a3170934-3a61-42af-add7-eae42539158e" providerId="ADAL" clId="{9D3BD4F9-2170-43F8-923E-FD25135F532F}" dt="2020-06-25T17:06:04.561" v="3182" actId="12789"/>
          <ac:cxnSpMkLst>
            <pc:docMk/>
            <pc:sldMk cId="3351122234" sldId="968"/>
            <ac:cxnSpMk id="37" creationId="{C75D034D-E0DD-46D9-A3DA-0B88E4EEBF05}"/>
          </ac:cxnSpMkLst>
        </pc:cxnChg>
        <pc:cxnChg chg="mod">
          <ac:chgData name="Ranga Rodrigo" userId="a3170934-3a61-42af-add7-eae42539158e" providerId="ADAL" clId="{9D3BD4F9-2170-43F8-923E-FD25135F532F}" dt="2020-06-25T17:20:08.266" v="3226" actId="478"/>
          <ac:cxnSpMkLst>
            <pc:docMk/>
            <pc:sldMk cId="3351122234" sldId="968"/>
            <ac:cxnSpMk id="47" creationId="{6465DFF1-0D34-4EC4-A378-68A3D7DC187D}"/>
          </ac:cxnSpMkLst>
        </pc:cxnChg>
      </pc:sldChg>
      <pc:sldChg chg="addSp delSp modSp add mod">
        <pc:chgData name="Ranga Rodrigo" userId="a3170934-3a61-42af-add7-eae42539158e" providerId="ADAL" clId="{9D3BD4F9-2170-43F8-923E-FD25135F532F}" dt="2020-06-25T17:22:08.930" v="3264" actId="20577"/>
        <pc:sldMkLst>
          <pc:docMk/>
          <pc:sldMk cId="600073561" sldId="969"/>
        </pc:sldMkLst>
        <pc:spChg chg="del">
          <ac:chgData name="Ranga Rodrigo" userId="a3170934-3a61-42af-add7-eae42539158e" providerId="ADAL" clId="{9D3BD4F9-2170-43F8-923E-FD25135F532F}" dt="2020-06-25T17:21:32.439" v="3242" actId="478"/>
          <ac:spMkLst>
            <pc:docMk/>
            <pc:sldMk cId="600073561" sldId="969"/>
            <ac:spMk id="24" creationId="{7B49EE6C-26CE-46A2-AC51-38271BD316B7}"/>
          </ac:spMkLst>
        </pc:spChg>
        <pc:spChg chg="mod">
          <ac:chgData name="Ranga Rodrigo" userId="a3170934-3a61-42af-add7-eae42539158e" providerId="ADAL" clId="{9D3BD4F9-2170-43F8-923E-FD25135F532F}" dt="2020-06-25T17:22:04.612" v="3255" actId="20577"/>
          <ac:spMkLst>
            <pc:docMk/>
            <pc:sldMk cId="600073561" sldId="969"/>
            <ac:spMk id="38" creationId="{8BDCCD3E-0279-43E3-A87A-76D6AEDBC9BC}"/>
          </ac:spMkLst>
        </pc:spChg>
        <pc:spChg chg="mod">
          <ac:chgData name="Ranga Rodrigo" userId="a3170934-3a61-42af-add7-eae42539158e" providerId="ADAL" clId="{9D3BD4F9-2170-43F8-923E-FD25135F532F}" dt="2020-06-25T17:22:08.930" v="3264" actId="20577"/>
          <ac:spMkLst>
            <pc:docMk/>
            <pc:sldMk cId="600073561" sldId="969"/>
            <ac:spMk id="39" creationId="{219D78B4-4547-4E41-BE7F-DF360A10AF25}"/>
          </ac:spMkLst>
        </pc:spChg>
        <pc:spChg chg="mod">
          <ac:chgData name="Ranga Rodrigo" userId="a3170934-3a61-42af-add7-eae42539158e" providerId="ADAL" clId="{9D3BD4F9-2170-43F8-923E-FD25135F532F}" dt="2020-06-25T17:20:32.168" v="3235" actId="20577"/>
          <ac:spMkLst>
            <pc:docMk/>
            <pc:sldMk cId="600073561" sldId="969"/>
            <ac:spMk id="40" creationId="{5D5CC52F-62C8-4396-B3CA-A36C1E4923A5}"/>
          </ac:spMkLst>
        </pc:spChg>
        <pc:spChg chg="add mod">
          <ac:chgData name="Ranga Rodrigo" userId="a3170934-3a61-42af-add7-eae42539158e" providerId="ADAL" clId="{9D3BD4F9-2170-43F8-923E-FD25135F532F}" dt="2020-06-25T17:21:19.313" v="3240" actId="1076"/>
          <ac:spMkLst>
            <pc:docMk/>
            <pc:sldMk cId="600073561" sldId="969"/>
            <ac:spMk id="41" creationId="{B6880A4A-4591-4CF4-A4DD-F3ACEF4CE81F}"/>
          </ac:spMkLst>
        </pc:spChg>
        <pc:spChg chg="mod">
          <ac:chgData name="Ranga Rodrigo" userId="a3170934-3a61-42af-add7-eae42539158e" providerId="ADAL" clId="{9D3BD4F9-2170-43F8-923E-FD25135F532F}" dt="2020-06-25T17:20:41.620" v="3237" actId="1076"/>
          <ac:spMkLst>
            <pc:docMk/>
            <pc:sldMk cId="600073561" sldId="969"/>
            <ac:spMk id="44" creationId="{4ABFA348-703B-4323-8F6A-A69C53C4C3C2}"/>
          </ac:spMkLst>
        </pc:spChg>
        <pc:spChg chg="del">
          <ac:chgData name="Ranga Rodrigo" userId="a3170934-3a61-42af-add7-eae42539158e" providerId="ADAL" clId="{9D3BD4F9-2170-43F8-923E-FD25135F532F}" dt="2020-06-25T17:20:16.605" v="3228" actId="478"/>
          <ac:spMkLst>
            <pc:docMk/>
            <pc:sldMk cId="600073561" sldId="969"/>
            <ac:spMk id="45" creationId="{BADA641E-CD50-4742-9042-00E78D089494}"/>
          </ac:spMkLst>
        </pc:spChg>
        <pc:cxnChg chg="del">
          <ac:chgData name="Ranga Rodrigo" userId="a3170934-3a61-42af-add7-eae42539158e" providerId="ADAL" clId="{9D3BD4F9-2170-43F8-923E-FD25135F532F}" dt="2020-06-25T17:21:29.994" v="3241" actId="478"/>
          <ac:cxnSpMkLst>
            <pc:docMk/>
            <pc:sldMk cId="600073561" sldId="969"/>
            <ac:cxnSpMk id="22" creationId="{E0169978-4705-4A58-A651-2FEB36005AF3}"/>
          </ac:cxnSpMkLst>
        </pc:cxnChg>
      </pc:sldChg>
      <pc:sldChg chg="addSp delSp modSp add mod">
        <pc:chgData name="Ranga Rodrigo" userId="a3170934-3a61-42af-add7-eae42539158e" providerId="ADAL" clId="{9D3BD4F9-2170-43F8-923E-FD25135F532F}" dt="2020-06-25T17:24:41.537" v="3313" actId="571"/>
        <pc:sldMkLst>
          <pc:docMk/>
          <pc:sldMk cId="2190640856" sldId="970"/>
        </pc:sldMkLst>
        <pc:spChg chg="mod">
          <ac:chgData name="Ranga Rodrigo" userId="a3170934-3a61-42af-add7-eae42539158e" providerId="ADAL" clId="{9D3BD4F9-2170-43F8-923E-FD25135F532F}" dt="2020-06-25T17:23:11.023" v="3267" actId="13822"/>
          <ac:spMkLst>
            <pc:docMk/>
            <pc:sldMk cId="2190640856" sldId="970"/>
            <ac:spMk id="12" creationId="{126609C2-217D-4584-BB34-2A161B58462C}"/>
          </ac:spMkLst>
        </pc:spChg>
        <pc:spChg chg="add mod">
          <ac:chgData name="Ranga Rodrigo" userId="a3170934-3a61-42af-add7-eae42539158e" providerId="ADAL" clId="{9D3BD4F9-2170-43F8-923E-FD25135F532F}" dt="2020-06-25T17:24:41.537" v="3313" actId="571"/>
          <ac:spMkLst>
            <pc:docMk/>
            <pc:sldMk cId="2190640856" sldId="970"/>
            <ac:spMk id="36" creationId="{A0B389D7-7502-4723-9CF2-2F3F53EFBBF4}"/>
          </ac:spMkLst>
        </pc:spChg>
        <pc:spChg chg="mod">
          <ac:chgData name="Ranga Rodrigo" userId="a3170934-3a61-42af-add7-eae42539158e" providerId="ADAL" clId="{9D3BD4F9-2170-43F8-923E-FD25135F532F}" dt="2020-06-25T17:24:27.306" v="3312" actId="20577"/>
          <ac:spMkLst>
            <pc:docMk/>
            <pc:sldMk cId="2190640856" sldId="970"/>
            <ac:spMk id="40" creationId="{5D5CC52F-62C8-4396-B3CA-A36C1E4923A5}"/>
          </ac:spMkLst>
        </pc:spChg>
        <pc:spChg chg="mod">
          <ac:chgData name="Ranga Rodrigo" userId="a3170934-3a61-42af-add7-eae42539158e" providerId="ADAL" clId="{9D3BD4F9-2170-43F8-923E-FD25135F532F}" dt="2020-06-25T17:24:11.931" v="3307" actId="14100"/>
          <ac:spMkLst>
            <pc:docMk/>
            <pc:sldMk cId="2190640856" sldId="970"/>
            <ac:spMk id="48" creationId="{6179A9B8-AE3A-490F-A5DB-570B024E20BF}"/>
          </ac:spMkLst>
        </pc:spChg>
        <pc:grpChg chg="mod">
          <ac:chgData name="Ranga Rodrigo" userId="a3170934-3a61-42af-add7-eae42539158e" providerId="ADAL" clId="{9D3BD4F9-2170-43F8-923E-FD25135F532F}" dt="2020-06-25T17:23:27.382" v="3276" actId="14100"/>
          <ac:grpSpMkLst>
            <pc:docMk/>
            <pc:sldMk cId="2190640856" sldId="970"/>
            <ac:grpSpMk id="46" creationId="{8FDE8DBD-B2EF-43AA-8455-431FCEC516A5}"/>
          </ac:grpSpMkLst>
        </pc:grpChg>
        <pc:cxnChg chg="del mod">
          <ac:chgData name="Ranga Rodrigo" userId="a3170934-3a61-42af-add7-eae42539158e" providerId="ADAL" clId="{9D3BD4F9-2170-43F8-923E-FD25135F532F}" dt="2020-06-25T17:23:01.398" v="3266" actId="478"/>
          <ac:cxnSpMkLst>
            <pc:docMk/>
            <pc:sldMk cId="2190640856" sldId="970"/>
            <ac:cxnSpMk id="47" creationId="{6465DFF1-0D34-4EC4-A378-68A3D7DC187D}"/>
          </ac:cxnSpMkLst>
        </pc:cxnChg>
      </pc:sldChg>
      <pc:sldChg chg="addSp modSp add mod">
        <pc:chgData name="Ranga Rodrigo" userId="a3170934-3a61-42af-add7-eae42539158e" providerId="ADAL" clId="{9D3BD4F9-2170-43F8-923E-FD25135F532F}" dt="2020-06-25T17:25:28.784" v="3321" actId="571"/>
        <pc:sldMkLst>
          <pc:docMk/>
          <pc:sldMk cId="3818002726" sldId="971"/>
        </pc:sldMkLst>
        <pc:spChg chg="mod">
          <ac:chgData name="Ranga Rodrigo" userId="a3170934-3a61-42af-add7-eae42539158e" providerId="ADAL" clId="{9D3BD4F9-2170-43F8-923E-FD25135F532F}" dt="2020-06-25T17:25:06.001" v="3315" actId="13822"/>
          <ac:spMkLst>
            <pc:docMk/>
            <pc:sldMk cId="3818002726" sldId="971"/>
            <ac:spMk id="13" creationId="{10A57F6C-D3AA-42D6-962A-390364E33202}"/>
          </ac:spMkLst>
        </pc:spChg>
        <pc:spChg chg="mod">
          <ac:chgData name="Ranga Rodrigo" userId="a3170934-3a61-42af-add7-eae42539158e" providerId="ADAL" clId="{9D3BD4F9-2170-43F8-923E-FD25135F532F}" dt="2020-06-25T17:25:15.839" v="3320" actId="20577"/>
          <ac:spMkLst>
            <pc:docMk/>
            <pc:sldMk cId="3818002726" sldId="971"/>
            <ac:spMk id="40" creationId="{5D5CC52F-62C8-4396-B3CA-A36C1E4923A5}"/>
          </ac:spMkLst>
        </pc:spChg>
        <pc:spChg chg="add mod">
          <ac:chgData name="Ranga Rodrigo" userId="a3170934-3a61-42af-add7-eae42539158e" providerId="ADAL" clId="{9D3BD4F9-2170-43F8-923E-FD25135F532F}" dt="2020-06-25T17:25:28.784" v="3321" actId="571"/>
          <ac:spMkLst>
            <pc:docMk/>
            <pc:sldMk cId="3818002726" sldId="971"/>
            <ac:spMk id="43" creationId="{BDF56150-3638-4974-8F41-A0E1257BA99C}"/>
          </ac:spMkLst>
        </pc:spChg>
      </pc:sldChg>
      <pc:sldChg chg="addSp delSp modSp add mod">
        <pc:chgData name="Ranga Rodrigo" userId="a3170934-3a61-42af-add7-eae42539158e" providerId="ADAL" clId="{9D3BD4F9-2170-43F8-923E-FD25135F532F}" dt="2020-06-25T17:31:19.019" v="3355" actId="478"/>
        <pc:sldMkLst>
          <pc:docMk/>
          <pc:sldMk cId="3257373283" sldId="972"/>
        </pc:sldMkLst>
        <pc:spChg chg="mod">
          <ac:chgData name="Ranga Rodrigo" userId="a3170934-3a61-42af-add7-eae42539158e" providerId="ADAL" clId="{9D3BD4F9-2170-43F8-923E-FD25135F532F}" dt="2020-06-25T17:28:18.954" v="3323" actId="13822"/>
          <ac:spMkLst>
            <pc:docMk/>
            <pc:sldMk cId="3257373283" sldId="972"/>
            <ac:spMk id="14" creationId="{CF61E7E4-D1E1-4FF4-B36B-9A879530A50A}"/>
          </ac:spMkLst>
        </pc:spChg>
        <pc:spChg chg="mod">
          <ac:chgData name="Ranga Rodrigo" userId="a3170934-3a61-42af-add7-eae42539158e" providerId="ADAL" clId="{9D3BD4F9-2170-43F8-923E-FD25135F532F}" dt="2020-06-25T17:29:51.689" v="3351" actId="20577"/>
          <ac:spMkLst>
            <pc:docMk/>
            <pc:sldMk cId="3257373283" sldId="972"/>
            <ac:spMk id="40" creationId="{5D5CC52F-62C8-4396-B3CA-A36C1E4923A5}"/>
          </ac:spMkLst>
        </pc:spChg>
        <pc:spChg chg="add del mod">
          <ac:chgData name="Ranga Rodrigo" userId="a3170934-3a61-42af-add7-eae42539158e" providerId="ADAL" clId="{9D3BD4F9-2170-43F8-923E-FD25135F532F}" dt="2020-06-25T17:31:19.019" v="3355" actId="478"/>
          <ac:spMkLst>
            <pc:docMk/>
            <pc:sldMk cId="3257373283" sldId="972"/>
            <ac:spMk id="45" creationId="{33D516E8-C1BF-4B32-8272-87844C9DD96B}"/>
          </ac:spMkLst>
        </pc:spChg>
        <pc:spChg chg="add mod">
          <ac:chgData name="Ranga Rodrigo" userId="a3170934-3a61-42af-add7-eae42539158e" providerId="ADAL" clId="{9D3BD4F9-2170-43F8-923E-FD25135F532F}" dt="2020-06-25T17:31:15.552" v="3354" actId="571"/>
          <ac:spMkLst>
            <pc:docMk/>
            <pc:sldMk cId="3257373283" sldId="972"/>
            <ac:spMk id="47" creationId="{080A39E4-DFFE-4272-B553-B855749240FB}"/>
          </ac:spMkLst>
        </pc:spChg>
        <pc:spChg chg="mod">
          <ac:chgData name="Ranga Rodrigo" userId="a3170934-3a61-42af-add7-eae42539158e" providerId="ADAL" clId="{9D3BD4F9-2170-43F8-923E-FD25135F532F}" dt="2020-06-25T17:28:46.208" v="3342" actId="1076"/>
          <ac:spMkLst>
            <pc:docMk/>
            <pc:sldMk cId="3257373283" sldId="972"/>
            <ac:spMk id="48" creationId="{6179A9B8-AE3A-490F-A5DB-570B024E20BF}"/>
          </ac:spMkLst>
        </pc:spChg>
        <pc:cxnChg chg="add mod">
          <ac:chgData name="Ranga Rodrigo" userId="a3170934-3a61-42af-add7-eae42539158e" providerId="ADAL" clId="{9D3BD4F9-2170-43F8-923E-FD25135F532F}" dt="2020-06-25T17:29:22.681" v="3344" actId="13822"/>
          <ac:cxnSpMkLst>
            <pc:docMk/>
            <pc:sldMk cId="3257373283" sldId="972"/>
            <ac:cxnSpMk id="6" creationId="{0CCF3EE2-174D-492E-A77A-7765BA71A450}"/>
          </ac:cxnSpMkLst>
        </pc:cxnChg>
      </pc:sldChg>
      <pc:sldChg chg="addSp delSp modSp add mod modAnim">
        <pc:chgData name="Ranga Rodrigo" userId="a3170934-3a61-42af-add7-eae42539158e" providerId="ADAL" clId="{9D3BD4F9-2170-43F8-923E-FD25135F532F}" dt="2020-06-25T17:36:18.020" v="3391" actId="207"/>
        <pc:sldMkLst>
          <pc:docMk/>
          <pc:sldMk cId="829279847" sldId="973"/>
        </pc:sldMkLst>
        <pc:spChg chg="add del">
          <ac:chgData name="Ranga Rodrigo" userId="a3170934-3a61-42af-add7-eae42539158e" providerId="ADAL" clId="{9D3BD4F9-2170-43F8-923E-FD25135F532F}" dt="2020-06-25T17:32:17.399" v="3361" actId="478"/>
          <ac:spMkLst>
            <pc:docMk/>
            <pc:sldMk cId="829279847" sldId="973"/>
            <ac:spMk id="4" creationId="{01ED5129-EC82-413A-B5C4-3CB1B9C0E5D1}"/>
          </ac:spMkLst>
        </pc:spChg>
        <pc:spChg chg="add del">
          <ac:chgData name="Ranga Rodrigo" userId="a3170934-3a61-42af-add7-eae42539158e" providerId="ADAL" clId="{9D3BD4F9-2170-43F8-923E-FD25135F532F}" dt="2020-06-25T17:33:09.133" v="3363" actId="478"/>
          <ac:spMkLst>
            <pc:docMk/>
            <pc:sldMk cId="829279847" sldId="973"/>
            <ac:spMk id="8" creationId="{3D54B45A-CCAA-49C7-8880-ECB965395BA1}"/>
          </ac:spMkLst>
        </pc:spChg>
        <pc:spChg chg="add del mod">
          <ac:chgData name="Ranga Rodrigo" userId="a3170934-3a61-42af-add7-eae42539158e" providerId="ADAL" clId="{9D3BD4F9-2170-43F8-923E-FD25135F532F}" dt="2020-06-25T17:33:51.920" v="3368" actId="478"/>
          <ac:spMkLst>
            <pc:docMk/>
            <pc:sldMk cId="829279847" sldId="973"/>
            <ac:spMk id="15" creationId="{382565D4-DE92-4D71-961F-B4158D62B05C}"/>
          </ac:spMkLst>
        </pc:spChg>
        <pc:spChg chg="add mod ord">
          <ac:chgData name="Ranga Rodrigo" userId="a3170934-3a61-42af-add7-eae42539158e" providerId="ADAL" clId="{9D3BD4F9-2170-43F8-923E-FD25135F532F}" dt="2020-06-25T17:34:56.832" v="3376" actId="167"/>
          <ac:spMkLst>
            <pc:docMk/>
            <pc:sldMk cId="829279847" sldId="973"/>
            <ac:spMk id="16" creationId="{DA2BE655-14CF-406E-A99B-11548A72DB25}"/>
          </ac:spMkLst>
        </pc:spChg>
        <pc:spChg chg="del">
          <ac:chgData name="Ranga Rodrigo" userId="a3170934-3a61-42af-add7-eae42539158e" providerId="ADAL" clId="{9D3BD4F9-2170-43F8-923E-FD25135F532F}" dt="2020-06-25T17:31:25.105" v="3356" actId="478"/>
          <ac:spMkLst>
            <pc:docMk/>
            <pc:sldMk cId="829279847" sldId="973"/>
            <ac:spMk id="45" creationId="{33D516E8-C1BF-4B32-8272-87844C9DD96B}"/>
          </ac:spMkLst>
        </pc:spChg>
        <pc:spChg chg="add mod">
          <ac:chgData name="Ranga Rodrigo" userId="a3170934-3a61-42af-add7-eae42539158e" providerId="ADAL" clId="{9D3BD4F9-2170-43F8-923E-FD25135F532F}" dt="2020-06-25T17:31:26.686" v="3357"/>
          <ac:spMkLst>
            <pc:docMk/>
            <pc:sldMk cId="829279847" sldId="973"/>
            <ac:spMk id="47" creationId="{30D52BFA-3840-4A21-95A4-3CAC8D1D39D2}"/>
          </ac:spMkLst>
        </pc:spChg>
        <pc:spChg chg="del">
          <ac:chgData name="Ranga Rodrigo" userId="a3170934-3a61-42af-add7-eae42539158e" providerId="ADAL" clId="{9D3BD4F9-2170-43F8-923E-FD25135F532F}" dt="2020-06-25T17:31:48.986" v="3359" actId="478"/>
          <ac:spMkLst>
            <pc:docMk/>
            <pc:sldMk cId="829279847" sldId="973"/>
            <ac:spMk id="48" creationId="{6179A9B8-AE3A-490F-A5DB-570B024E20BF}"/>
          </ac:spMkLst>
        </pc:spChg>
        <pc:spChg chg="add mod">
          <ac:chgData name="Ranga Rodrigo" userId="a3170934-3a61-42af-add7-eae42539158e" providerId="ADAL" clId="{9D3BD4F9-2170-43F8-923E-FD25135F532F}" dt="2020-06-25T17:35:26.097" v="3383" actId="14100"/>
          <ac:spMkLst>
            <pc:docMk/>
            <pc:sldMk cId="829279847" sldId="973"/>
            <ac:spMk id="51" creationId="{62F36869-6E6C-483D-BE33-7A45129532EA}"/>
          </ac:spMkLst>
        </pc:spChg>
        <pc:spChg chg="add mod">
          <ac:chgData name="Ranga Rodrigo" userId="a3170934-3a61-42af-add7-eae42539158e" providerId="ADAL" clId="{9D3BD4F9-2170-43F8-923E-FD25135F532F}" dt="2020-06-25T17:36:18.020" v="3391" actId="207"/>
          <ac:spMkLst>
            <pc:docMk/>
            <pc:sldMk cId="829279847" sldId="973"/>
            <ac:spMk id="52" creationId="{490375BE-3B88-4EAF-878D-68BCA241EB57}"/>
          </ac:spMkLst>
        </pc:spChg>
        <pc:cxnChg chg="del mod">
          <ac:chgData name="Ranga Rodrigo" userId="a3170934-3a61-42af-add7-eae42539158e" providerId="ADAL" clId="{9D3BD4F9-2170-43F8-923E-FD25135F532F}" dt="2020-06-25T17:31:46.977" v="3358" actId="478"/>
          <ac:cxnSpMkLst>
            <pc:docMk/>
            <pc:sldMk cId="829279847" sldId="973"/>
            <ac:cxnSpMk id="6" creationId="{0CCF3EE2-174D-492E-A77A-7765BA71A450}"/>
          </ac:cxnSpMkLst>
        </pc:cxnChg>
      </pc:sldChg>
      <pc:sldChg chg="addSp delSp modSp add mod">
        <pc:chgData name="Ranga Rodrigo" userId="a3170934-3a61-42af-add7-eae42539158e" providerId="ADAL" clId="{9D3BD4F9-2170-43F8-923E-FD25135F532F}" dt="2020-06-25T17:38:09.191" v="3458" actId="20577"/>
        <pc:sldMkLst>
          <pc:docMk/>
          <pc:sldMk cId="42497821" sldId="974"/>
        </pc:sldMkLst>
        <pc:spChg chg="add mod">
          <ac:chgData name="Ranga Rodrigo" userId="a3170934-3a61-42af-add7-eae42539158e" providerId="ADAL" clId="{9D3BD4F9-2170-43F8-923E-FD25135F532F}" dt="2020-06-25T17:38:09.191" v="3458" actId="20577"/>
          <ac:spMkLst>
            <pc:docMk/>
            <pc:sldMk cId="42497821" sldId="974"/>
            <ac:spMk id="4" creationId="{2446A08C-C2E2-418C-9941-14A3058B02A1}"/>
          </ac:spMkLst>
        </pc:spChg>
        <pc:spChg chg="mod">
          <ac:chgData name="Ranga Rodrigo" userId="a3170934-3a61-42af-add7-eae42539158e" providerId="ADAL" clId="{9D3BD4F9-2170-43F8-923E-FD25135F532F}" dt="2020-06-25T17:37:19.159" v="3398" actId="6549"/>
          <ac:spMkLst>
            <pc:docMk/>
            <pc:sldMk cId="42497821" sldId="974"/>
            <ac:spMk id="5" creationId="{441AD24F-C340-4DF4-8D58-625AE4A14C03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7" creationId="{04694F17-B3CB-4A88-A41B-2933C76077AD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10" creationId="{DC8C42B0-ED06-4F57-B2AE-FB9412BC9AAD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11" creationId="{957866AA-6A28-483D-B4E2-CD0BA14F4F9D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12" creationId="{126609C2-217D-4584-BB34-2A161B58462C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13" creationId="{10A57F6C-D3AA-42D6-962A-390364E33202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14" creationId="{CF61E7E4-D1E1-4FF4-B36B-9A879530A50A}"/>
          </ac:spMkLst>
        </pc:spChg>
        <pc:spChg chg="del">
          <ac:chgData name="Ranga Rodrigo" userId="a3170934-3a61-42af-add7-eae42539158e" providerId="ADAL" clId="{9D3BD4F9-2170-43F8-923E-FD25135F532F}" dt="2020-06-25T17:37:23.441" v="3399" actId="478"/>
          <ac:spMkLst>
            <pc:docMk/>
            <pc:sldMk cId="42497821" sldId="974"/>
            <ac:spMk id="16" creationId="{DA2BE655-14CF-406E-A99B-11548A72DB25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17" creationId="{0E930718-2697-4B70-AA64-B583DC2BBD4E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18" creationId="{73C1A627-020A-40A7-AA75-C4A9EAD794B9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19" creationId="{B0A967F8-127A-4C42-91AF-FD677DCCF20F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20" creationId="{C0023BF7-36D0-4B3E-B6D8-6B64EF3A2897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36" creationId="{A0B389D7-7502-4723-9CF2-2F3F53EFBBF4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38" creationId="{8BDCCD3E-0279-43E3-A87A-76D6AEDBC9BC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39" creationId="{219D78B4-4547-4E41-BE7F-DF360A10AF25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40" creationId="{5D5CC52F-62C8-4396-B3CA-A36C1E4923A5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41" creationId="{B6880A4A-4591-4CF4-A4DD-F3ACEF4CE81F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42" creationId="{AEB916F9-B540-42BD-A584-AB3FC5DEE40A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43" creationId="{BDF56150-3638-4974-8F41-A0E1257BA99C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44" creationId="{4ABFA348-703B-4323-8F6A-A69C53C4C3C2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47" creationId="{30D52BFA-3840-4A21-95A4-3CAC8D1D39D2}"/>
          </ac:spMkLst>
        </pc:spChg>
        <pc:spChg chg="del">
          <ac:chgData name="Ranga Rodrigo" userId="a3170934-3a61-42af-add7-eae42539158e" providerId="ADAL" clId="{9D3BD4F9-2170-43F8-923E-FD25135F532F}" dt="2020-06-25T17:37:28.463" v="3400" actId="478"/>
          <ac:spMkLst>
            <pc:docMk/>
            <pc:sldMk cId="42497821" sldId="974"/>
            <ac:spMk id="51" creationId="{62F36869-6E6C-483D-BE33-7A45129532EA}"/>
          </ac:spMkLst>
        </pc:spChg>
        <pc:spChg chg="del">
          <ac:chgData name="Ranga Rodrigo" userId="a3170934-3a61-42af-add7-eae42539158e" providerId="ADAL" clId="{9D3BD4F9-2170-43F8-923E-FD25135F532F}" dt="2020-06-25T17:37:08.085" v="3393" actId="478"/>
          <ac:spMkLst>
            <pc:docMk/>
            <pc:sldMk cId="42497821" sldId="974"/>
            <ac:spMk id="52" creationId="{490375BE-3B88-4EAF-878D-68BCA241EB57}"/>
          </ac:spMkLst>
        </pc:spChg>
        <pc:grpChg chg="del">
          <ac:chgData name="Ranga Rodrigo" userId="a3170934-3a61-42af-add7-eae42539158e" providerId="ADAL" clId="{9D3BD4F9-2170-43F8-923E-FD25135F532F}" dt="2020-06-25T17:37:28.463" v="3400" actId="478"/>
          <ac:grpSpMkLst>
            <pc:docMk/>
            <pc:sldMk cId="42497821" sldId="974"/>
            <ac:grpSpMk id="27" creationId="{6ED1F716-A4A4-41D9-9C9F-C20855E7AF73}"/>
          </ac:grpSpMkLst>
        </pc:grpChg>
        <pc:grpChg chg="del">
          <ac:chgData name="Ranga Rodrigo" userId="a3170934-3a61-42af-add7-eae42539158e" providerId="ADAL" clId="{9D3BD4F9-2170-43F8-923E-FD25135F532F}" dt="2020-06-25T17:37:28.463" v="3400" actId="478"/>
          <ac:grpSpMkLst>
            <pc:docMk/>
            <pc:sldMk cId="42497821" sldId="974"/>
            <ac:grpSpMk id="46" creationId="{8FDE8DBD-B2EF-43AA-8455-431FCEC516A5}"/>
          </ac:grpSpMkLst>
        </pc:grpChg>
        <pc:cxnChg chg="del">
          <ac:chgData name="Ranga Rodrigo" userId="a3170934-3a61-42af-add7-eae42539158e" providerId="ADAL" clId="{9D3BD4F9-2170-43F8-923E-FD25135F532F}" dt="2020-06-25T17:37:28.463" v="3400" actId="478"/>
          <ac:cxnSpMkLst>
            <pc:docMk/>
            <pc:sldMk cId="42497821" sldId="974"/>
            <ac:cxnSpMk id="9" creationId="{F8DA4686-F5B0-429F-8E89-53EA410C95BF}"/>
          </ac:cxnSpMkLst>
        </pc:cxnChg>
        <pc:cxnChg chg="del">
          <ac:chgData name="Ranga Rodrigo" userId="a3170934-3a61-42af-add7-eae42539158e" providerId="ADAL" clId="{9D3BD4F9-2170-43F8-923E-FD25135F532F}" dt="2020-06-25T17:37:28.463" v="3400" actId="478"/>
          <ac:cxnSpMkLst>
            <pc:docMk/>
            <pc:sldMk cId="42497821" sldId="974"/>
            <ac:cxnSpMk id="29" creationId="{A58E1BBB-4736-4586-8162-86E41B65B5D4}"/>
          </ac:cxnSpMkLst>
        </pc:cxnChg>
        <pc:cxnChg chg="del">
          <ac:chgData name="Ranga Rodrigo" userId="a3170934-3a61-42af-add7-eae42539158e" providerId="ADAL" clId="{9D3BD4F9-2170-43F8-923E-FD25135F532F}" dt="2020-06-25T17:37:28.463" v="3400" actId="478"/>
          <ac:cxnSpMkLst>
            <pc:docMk/>
            <pc:sldMk cId="42497821" sldId="974"/>
            <ac:cxnSpMk id="30" creationId="{88C4D14A-1F13-4A7E-9D9D-EA35801554FC}"/>
          </ac:cxnSpMkLst>
        </pc:cxnChg>
        <pc:cxnChg chg="del">
          <ac:chgData name="Ranga Rodrigo" userId="a3170934-3a61-42af-add7-eae42539158e" providerId="ADAL" clId="{9D3BD4F9-2170-43F8-923E-FD25135F532F}" dt="2020-06-25T17:37:28.463" v="3400" actId="478"/>
          <ac:cxnSpMkLst>
            <pc:docMk/>
            <pc:sldMk cId="42497821" sldId="974"/>
            <ac:cxnSpMk id="32" creationId="{1EDEA5FC-22B8-4A2B-BB95-0E2464162CD8}"/>
          </ac:cxnSpMkLst>
        </pc:cxnChg>
        <pc:cxnChg chg="del">
          <ac:chgData name="Ranga Rodrigo" userId="a3170934-3a61-42af-add7-eae42539158e" providerId="ADAL" clId="{9D3BD4F9-2170-43F8-923E-FD25135F532F}" dt="2020-06-25T17:37:28.463" v="3400" actId="478"/>
          <ac:cxnSpMkLst>
            <pc:docMk/>
            <pc:sldMk cId="42497821" sldId="974"/>
            <ac:cxnSpMk id="33" creationId="{06C43250-47A3-4022-8D91-D2F316AC8ACC}"/>
          </ac:cxnSpMkLst>
        </pc:cxnChg>
        <pc:cxnChg chg="del">
          <ac:chgData name="Ranga Rodrigo" userId="a3170934-3a61-42af-add7-eae42539158e" providerId="ADAL" clId="{9D3BD4F9-2170-43F8-923E-FD25135F532F}" dt="2020-06-25T17:37:28.463" v="3400" actId="478"/>
          <ac:cxnSpMkLst>
            <pc:docMk/>
            <pc:sldMk cId="42497821" sldId="974"/>
            <ac:cxnSpMk id="34" creationId="{E2AD3C06-A3A5-41E3-B4C1-CBD71A6A8F6F}"/>
          </ac:cxnSpMkLst>
        </pc:cxnChg>
        <pc:cxnChg chg="del">
          <ac:chgData name="Ranga Rodrigo" userId="a3170934-3a61-42af-add7-eae42539158e" providerId="ADAL" clId="{9D3BD4F9-2170-43F8-923E-FD25135F532F}" dt="2020-06-25T17:37:28.463" v="3400" actId="478"/>
          <ac:cxnSpMkLst>
            <pc:docMk/>
            <pc:sldMk cId="42497821" sldId="974"/>
            <ac:cxnSpMk id="37" creationId="{C75D034D-E0DD-46D9-A3DA-0B88E4EEBF05}"/>
          </ac:cxnSpMkLst>
        </pc:cxnChg>
      </pc:sldChg>
      <pc:sldChg chg="modSp add mod">
        <pc:chgData name="Ranga Rodrigo" userId="a3170934-3a61-42af-add7-eae42539158e" providerId="ADAL" clId="{9D3BD4F9-2170-43F8-923E-FD25135F532F}" dt="2020-06-25T17:39:34.401" v="3466"/>
        <pc:sldMkLst>
          <pc:docMk/>
          <pc:sldMk cId="3574434840" sldId="975"/>
        </pc:sldMkLst>
        <pc:spChg chg="mod">
          <ac:chgData name="Ranga Rodrigo" userId="a3170934-3a61-42af-add7-eae42539158e" providerId="ADAL" clId="{9D3BD4F9-2170-43F8-923E-FD25135F532F}" dt="2020-06-25T17:39:34.401" v="3466"/>
          <ac:spMkLst>
            <pc:docMk/>
            <pc:sldMk cId="3574434840" sldId="975"/>
            <ac:spMk id="4" creationId="{2446A08C-C2E2-418C-9941-14A3058B02A1}"/>
          </ac:spMkLst>
        </pc:spChg>
        <pc:spChg chg="mod">
          <ac:chgData name="Ranga Rodrigo" userId="a3170934-3a61-42af-add7-eae42539158e" providerId="ADAL" clId="{9D3BD4F9-2170-43F8-923E-FD25135F532F}" dt="2020-06-25T17:39:13.044" v="3465" actId="6549"/>
          <ac:spMkLst>
            <pc:docMk/>
            <pc:sldMk cId="3574434840" sldId="975"/>
            <ac:spMk id="5" creationId="{441AD24F-C340-4DF4-8D58-625AE4A14C03}"/>
          </ac:spMkLst>
        </pc:spChg>
      </pc:sldChg>
      <pc:sldChg chg="addSp delSp modSp add mod modAnim">
        <pc:chgData name="Ranga Rodrigo" userId="a3170934-3a61-42af-add7-eae42539158e" providerId="ADAL" clId="{9D3BD4F9-2170-43F8-923E-FD25135F532F}" dt="2020-06-26T03:37:49.013" v="3510"/>
        <pc:sldMkLst>
          <pc:docMk/>
          <pc:sldMk cId="19970368" sldId="976"/>
        </pc:sldMkLst>
        <pc:spChg chg="mod">
          <ac:chgData name="Ranga Rodrigo" userId="a3170934-3a61-42af-add7-eae42539158e" providerId="ADAL" clId="{9D3BD4F9-2170-43F8-923E-FD25135F532F}" dt="2020-06-26T03:35:22.518" v="3482"/>
          <ac:spMkLst>
            <pc:docMk/>
            <pc:sldMk cId="19970368" sldId="976"/>
            <ac:spMk id="2" creationId="{00000000-0000-0000-0000-000000000000}"/>
          </ac:spMkLst>
        </pc:spChg>
        <pc:spChg chg="add mod">
          <ac:chgData name="Ranga Rodrigo" userId="a3170934-3a61-42af-add7-eae42539158e" providerId="ADAL" clId="{9D3BD4F9-2170-43F8-923E-FD25135F532F}" dt="2020-06-26T03:37:42.844" v="3509" actId="1582"/>
          <ac:spMkLst>
            <pc:docMk/>
            <pc:sldMk cId="19970368" sldId="976"/>
            <ac:spMk id="15" creationId="{E5A02AA0-26D3-45F4-8257-121BE763EEA5}"/>
          </ac:spMkLst>
        </pc:spChg>
        <pc:spChg chg="del">
          <ac:chgData name="Ranga Rodrigo" userId="a3170934-3a61-42af-add7-eae42539158e" providerId="ADAL" clId="{9D3BD4F9-2170-43F8-923E-FD25135F532F}" dt="2020-06-26T03:35:03.713" v="3469" actId="478"/>
          <ac:spMkLst>
            <pc:docMk/>
            <pc:sldMk cId="19970368" sldId="976"/>
            <ac:spMk id="48" creationId="{30A5BD10-B9C8-4433-898A-168277BD7931}"/>
          </ac:spMkLst>
        </pc:spChg>
        <pc:spChg chg="add mod">
          <ac:chgData name="Ranga Rodrigo" userId="a3170934-3a61-42af-add7-eae42539158e" providerId="ADAL" clId="{9D3BD4F9-2170-43F8-923E-FD25135F532F}" dt="2020-06-26T03:35:44.715" v="3489" actId="113"/>
          <ac:spMkLst>
            <pc:docMk/>
            <pc:sldMk cId="19970368" sldId="976"/>
            <ac:spMk id="51" creationId="{8835AF13-B218-4BC8-A0CC-3D659F2D0BBA}"/>
          </ac:spMkLst>
        </pc:spChg>
        <pc:spChg chg="add mod">
          <ac:chgData name="Ranga Rodrigo" userId="a3170934-3a61-42af-add7-eae42539158e" providerId="ADAL" clId="{9D3BD4F9-2170-43F8-923E-FD25135F532F}" dt="2020-06-26T03:36:10.966" v="3496" actId="113"/>
          <ac:spMkLst>
            <pc:docMk/>
            <pc:sldMk cId="19970368" sldId="976"/>
            <ac:spMk id="55" creationId="{029CCA42-DEEB-4BEF-A1E0-EB20708A2325}"/>
          </ac:spMkLst>
        </pc:spChg>
        <pc:cxnChg chg="add del mod">
          <ac:chgData name="Ranga Rodrigo" userId="a3170934-3a61-42af-add7-eae42539158e" providerId="ADAL" clId="{9D3BD4F9-2170-43F8-923E-FD25135F532F}" dt="2020-06-26T03:36:32.745" v="3499" actId="478"/>
          <ac:cxnSpMkLst>
            <pc:docMk/>
            <pc:sldMk cId="19970368" sldId="976"/>
            <ac:cxnSpMk id="10" creationId="{2BB536C4-45AC-4686-80FD-0AEAF2400FAE}"/>
          </ac:cxnSpMkLst>
        </pc:cxnChg>
      </pc:sldChg>
      <pc:sldChg chg="addSp delSp modSp add mod delAnim modAnim">
        <pc:chgData name="Ranga Rodrigo" userId="a3170934-3a61-42af-add7-eae42539158e" providerId="ADAL" clId="{9D3BD4F9-2170-43F8-923E-FD25135F532F}" dt="2020-06-26T09:37:17.674" v="4158" actId="20577"/>
        <pc:sldMkLst>
          <pc:docMk/>
          <pc:sldMk cId="2431738439" sldId="977"/>
        </pc:sldMkLst>
        <pc:spChg chg="mod">
          <ac:chgData name="Ranga Rodrigo" userId="a3170934-3a61-42af-add7-eae42539158e" providerId="ADAL" clId="{9D3BD4F9-2170-43F8-923E-FD25135F532F}" dt="2020-06-26T09:36:43" v="4081" actId="20577"/>
          <ac:spMkLst>
            <pc:docMk/>
            <pc:sldMk cId="2431738439" sldId="977"/>
            <ac:spMk id="2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5" creationId="{045D3CDF-99E6-4F79-91DD-4B88B907F3A3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12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13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14" creationId="{00000000-0000-0000-0000-000000000000}"/>
          </ac:spMkLst>
        </pc:spChg>
        <pc:spChg chg="del">
          <ac:chgData name="Ranga Rodrigo" userId="a3170934-3a61-42af-add7-eae42539158e" providerId="ADAL" clId="{9D3BD4F9-2170-43F8-923E-FD25135F532F}" dt="2020-06-26T03:40:22.529" v="3519" actId="478"/>
          <ac:spMkLst>
            <pc:docMk/>
            <pc:sldMk cId="2431738439" sldId="977"/>
            <ac:spMk id="15" creationId="{E5A02AA0-26D3-45F4-8257-121BE763EEA5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16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17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18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19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20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22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23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25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26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27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28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29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30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31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32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33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34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35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36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37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5:26:31.245" v="4074" actId="6549"/>
          <ac:spMkLst>
            <pc:docMk/>
            <pc:sldMk cId="2431738439" sldId="977"/>
            <ac:spMk id="39" creationId="{68ECC52F-7FF9-4527-8323-FCC82D588571}"/>
          </ac:spMkLst>
        </pc:spChg>
        <pc:spChg chg="del">
          <ac:chgData name="Ranga Rodrigo" userId="a3170934-3a61-42af-add7-eae42539158e" providerId="ADAL" clId="{9D3BD4F9-2170-43F8-923E-FD25135F532F}" dt="2020-06-26T03:39:48.074" v="3512" actId="478"/>
          <ac:spMkLst>
            <pc:docMk/>
            <pc:sldMk cId="2431738439" sldId="977"/>
            <ac:spMk id="40" creationId="{D5EEC807-603B-47F3-88A9-5CFC8C2500F7}"/>
          </ac:spMkLst>
        </pc:spChg>
        <pc:spChg chg="mod">
          <ac:chgData name="Ranga Rodrigo" userId="a3170934-3a61-42af-add7-eae42539158e" providerId="ADAL" clId="{9D3BD4F9-2170-43F8-923E-FD25135F532F}" dt="2020-06-26T04:16:10.302" v="3936" actId="14100"/>
          <ac:spMkLst>
            <pc:docMk/>
            <pc:sldMk cId="2431738439" sldId="977"/>
            <ac:spMk id="41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40.007" v="3946" actId="14100"/>
          <ac:spMkLst>
            <pc:docMk/>
            <pc:sldMk cId="2431738439" sldId="977"/>
            <ac:spMk id="42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9:37:17.674" v="4158" actId="20577"/>
          <ac:spMkLst>
            <pc:docMk/>
            <pc:sldMk cId="2431738439" sldId="977"/>
            <ac:spMk id="43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44" creationId="{D080361F-08D7-4EC3-B3B2-3C42877C66ED}"/>
          </ac:spMkLst>
        </pc:spChg>
        <pc:spChg chg="mod">
          <ac:chgData name="Ranga Rodrigo" userId="a3170934-3a61-42af-add7-eae42539158e" providerId="ADAL" clId="{9D3BD4F9-2170-43F8-923E-FD25135F532F}" dt="2020-06-26T04:16:07.502" v="3935" actId="255"/>
          <ac:spMkLst>
            <pc:docMk/>
            <pc:sldMk cId="2431738439" sldId="977"/>
            <ac:spMk id="45" creationId="{39A5DFF4-991F-46DC-A51C-4688D6F61387}"/>
          </ac:spMkLst>
        </pc:spChg>
        <pc:spChg chg="del">
          <ac:chgData name="Ranga Rodrigo" userId="a3170934-3a61-42af-add7-eae42539158e" providerId="ADAL" clId="{9D3BD4F9-2170-43F8-923E-FD25135F532F}" dt="2020-06-26T03:39:48.074" v="3512" actId="478"/>
          <ac:spMkLst>
            <pc:docMk/>
            <pc:sldMk cId="2431738439" sldId="977"/>
            <ac:spMk id="49" creationId="{00000000-0000-0000-0000-000000000000}"/>
          </ac:spMkLst>
        </pc:spChg>
        <pc:spChg chg="mod">
          <ac:chgData name="Ranga Rodrigo" userId="a3170934-3a61-42af-add7-eae42539158e" providerId="ADAL" clId="{9D3BD4F9-2170-43F8-923E-FD25135F532F}" dt="2020-06-26T04:10:50.428" v="3856" actId="1076"/>
          <ac:spMkLst>
            <pc:docMk/>
            <pc:sldMk cId="2431738439" sldId="977"/>
            <ac:spMk id="50" creationId="{00000000-0000-0000-0000-000000000000}"/>
          </ac:spMkLst>
        </pc:spChg>
        <pc:spChg chg="del">
          <ac:chgData name="Ranga Rodrigo" userId="a3170934-3a61-42af-add7-eae42539158e" providerId="ADAL" clId="{9D3BD4F9-2170-43F8-923E-FD25135F532F}" dt="2020-06-26T03:39:48.074" v="3512" actId="478"/>
          <ac:spMkLst>
            <pc:docMk/>
            <pc:sldMk cId="2431738439" sldId="977"/>
            <ac:spMk id="51" creationId="{8835AF13-B218-4BC8-A0CC-3D659F2D0BBA}"/>
          </ac:spMkLst>
        </pc:spChg>
        <pc:spChg chg="del">
          <ac:chgData name="Ranga Rodrigo" userId="a3170934-3a61-42af-add7-eae42539158e" providerId="ADAL" clId="{9D3BD4F9-2170-43F8-923E-FD25135F532F}" dt="2020-06-26T03:39:52.987" v="3513" actId="478"/>
          <ac:spMkLst>
            <pc:docMk/>
            <pc:sldMk cId="2431738439" sldId="977"/>
            <ac:spMk id="54" creationId="{00000000-0000-0000-0000-000000000000}"/>
          </ac:spMkLst>
        </pc:spChg>
        <pc:spChg chg="del">
          <ac:chgData name="Ranga Rodrigo" userId="a3170934-3a61-42af-add7-eae42539158e" providerId="ADAL" clId="{9D3BD4F9-2170-43F8-923E-FD25135F532F}" dt="2020-06-26T03:39:48.074" v="3512" actId="478"/>
          <ac:spMkLst>
            <pc:docMk/>
            <pc:sldMk cId="2431738439" sldId="977"/>
            <ac:spMk id="55" creationId="{029CCA42-DEEB-4BEF-A1E0-EB20708A2325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56" creationId="{B3C5D095-CD9A-4A05-B411-43A90A761829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57" creationId="{B2859D34-84DB-4E36-B096-D50F0468D5AD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58" creationId="{48E25C2D-8F11-4F48-95D7-9B330E8D3E96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59" creationId="{D140E810-0676-4B38-ABDA-672C89104EDA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60" creationId="{64C6CC0D-AE24-4A21-A229-C8A4A7A95C29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61" creationId="{4E94D1D1-C489-454A-B6A9-D64C8CDB8C47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62" creationId="{17A05862-C505-48B8-9EBB-DC93B48D0A91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63" creationId="{0305A598-E240-4DAD-8C68-B9890C0FF2D5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64" creationId="{FDABDE5D-84EB-4489-A966-843D70BC8D0E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65" creationId="{646E5812-868A-4143-A2C0-B1091ECC04CF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66" creationId="{5AF769EB-103F-4EB5-91A3-E6199BE0AF82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67" creationId="{D29B6B26-C199-4BB3-BD06-DEEB7AE688B2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68" creationId="{2C94E060-D2EC-4436-9819-E08DD1494107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69" creationId="{1DB820D9-01F7-45FA-91F5-0730C8186001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70" creationId="{BF7DA69E-AD71-45F8-B26B-671E602C73BA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72" creationId="{F682C650-DBB8-468A-9AC4-FC03F1260D69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73" creationId="{392BD8CB-6DB0-4C0C-884E-DF204C5D2694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74" creationId="{D8A9D826-D174-40B6-9416-CD81D0FAD2A0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75" creationId="{F4CF461E-FEE4-4859-B3F4-CECF008F326F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76" creationId="{A4041E70-C3CB-4008-BF42-9FAC9E3B4997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77" creationId="{9E21B14C-1F1D-4422-8F32-EDC15E0208D5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78" creationId="{CD64D626-C1FB-4800-903C-E07E2930E288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79" creationId="{B3BB73C6-00BB-4E83-BB1A-851541AEEFB6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80" creationId="{4080A0E4-D754-419D-BD25-54E103741D8A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81" creationId="{A99DF40A-3371-4D69-8D4D-8C1DB09B0F21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82" creationId="{B0F37276-E6C0-4ECD-8330-9D7140C5A771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83" creationId="{A3556E25-A308-49A9-84D7-290B14934A1B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84" creationId="{AAA67DB6-492E-4673-B1B7-01F6B87E87F0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85" creationId="{559BE07A-56EB-4DB2-A559-A6C315EA3ADE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86" creationId="{DCEF1B0B-133D-406E-88E0-2B81D9BBB502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87" creationId="{C46D082D-8204-43D5-9F6C-055BE94F91E7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88" creationId="{88D37AD7-D165-4BE0-A2F0-39C08402C25C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89" creationId="{8FEA8841-467D-4BF0-A8E0-2DB6D092D789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90" creationId="{0E6DDDD3-E1B5-4040-8F72-3159EE8C238F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93" creationId="{5BFD821C-C662-4ABF-91B0-584C253A1268}"/>
          </ac:spMkLst>
        </pc:spChg>
        <pc:spChg chg="add del mod">
          <ac:chgData name="Ranga Rodrigo" userId="a3170934-3a61-42af-add7-eae42539158e" providerId="ADAL" clId="{9D3BD4F9-2170-43F8-923E-FD25135F532F}" dt="2020-06-26T04:09:46.988" v="3844"/>
          <ac:spMkLst>
            <pc:docMk/>
            <pc:sldMk cId="2431738439" sldId="977"/>
            <ac:spMk id="94" creationId="{C45C6B59-6661-4AF1-A436-0662053DB7C9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96" creationId="{8332D0F0-1A2A-45A0-AF98-08654D7E6FE3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97" creationId="{44D50AF7-2E23-449E-849E-8D395EE114FF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98" creationId="{89E7DD19-74A8-438E-A879-C69E0F143755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99" creationId="{071646B0-7C93-41A6-AF41-2A281A6215D1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00" creationId="{E94297AF-88DE-4A3D-AF54-31803B084912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01" creationId="{157AAF40-4FFC-4C77-8176-814A7E7F950F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02" creationId="{3140247B-198F-4131-8B07-D1FBE38FD26D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03" creationId="{4335189B-FBA4-486F-ACB3-0C4D20C58AE9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04" creationId="{C88ED146-60CB-4FA7-977F-CBAECA4A1515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05" creationId="{26409AC5-A2F9-42BC-8569-02C8D0FC2F26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06" creationId="{017C173C-684B-4775-820B-06C50DB9AC8E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07" creationId="{722CBB70-77CD-4225-BD70-6B145D0897F3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08" creationId="{120A5AD3-20FE-4FCC-AD1A-CC329BF2C3DF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09" creationId="{AF6EDF35-641B-457C-A969-C2A104141380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10" creationId="{98EC19A7-45D0-4DF8-9780-B83CF970E0A9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12" creationId="{6501CC4C-1ACB-4E3E-9C7C-6A3ED2DF089F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13" creationId="{7593803B-4934-4A64-8E48-A4D49047F600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14" creationId="{5684A65F-0EA7-42C0-9668-0D5D7B294649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15" creationId="{BB067F98-7632-4DC7-B596-F4F6ABFD1174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16" creationId="{72C61683-FD67-4C89-A21E-244AE68F3457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17" creationId="{55F1EC87-28FD-4A89-B78F-EC5B184E7D7C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18" creationId="{4F53538F-6290-43CF-823B-C7AA519BBD71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19" creationId="{3DFFE010-35A8-429E-B3D9-C2242F5DCC9E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20" creationId="{D4FB7346-F90C-4198-95B0-D9F2049A7B94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21" creationId="{AD25601D-7717-4436-84B3-30D7BA321808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22" creationId="{C8C4D35D-FFE0-476A-A16A-9560FE4B4C84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23" creationId="{8FF081FB-D593-4628-84A3-C1CA38141C67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24" creationId="{430B64B7-E5E2-4133-9D98-BB868BF54F1D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25" creationId="{9D704A48-C545-49B8-9F03-77021E164304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26" creationId="{6C83EAA5-BC66-4EF8-A669-19B1165B6006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27" creationId="{6C6F0D7C-C56E-4345-9948-2BB555108DD1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28" creationId="{54FF6F4B-D578-4A15-9FC7-AE29AD4E45A9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29" creationId="{87954588-2071-4BD7-AAB0-BB030DA1027B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30" creationId="{DE8173AE-6C36-4D11-889D-48F37FAD62EA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33" creationId="{59C110F4-F33C-4E04-AFD0-C04EBDAF0C4C}"/>
          </ac:spMkLst>
        </pc:spChg>
        <pc:spChg chg="mod">
          <ac:chgData name="Ranga Rodrigo" userId="a3170934-3a61-42af-add7-eae42539158e" providerId="ADAL" clId="{9D3BD4F9-2170-43F8-923E-FD25135F532F}" dt="2020-06-26T04:15:06.029" v="3917"/>
          <ac:spMkLst>
            <pc:docMk/>
            <pc:sldMk cId="2431738439" sldId="977"/>
            <ac:spMk id="134" creationId="{0CD9A26D-C0B2-42A4-80D7-E1DD3A251DEF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36" creationId="{942D8568-1952-4563-94FE-1521F1978E77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37" creationId="{19F523BC-405C-4EAB-A38F-170947C42379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38" creationId="{D2741D51-2DBD-4308-A5CB-9392DF8DDEF7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39" creationId="{2864FE19-17F2-41FB-960B-0F5D0C577320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40" creationId="{1B35D161-A0B8-4639-A04C-61129B42EBAE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41" creationId="{2A76A8BC-87B2-47C6-9411-AA9CFA7BC907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42" creationId="{EC3EF9F3-65D3-4C8B-AC91-AD5F88C3203D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43" creationId="{A74C9CEA-D34F-4E5D-B4DE-43277ADFF199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44" creationId="{D83FCF2A-844C-4105-8B6C-EBAE5D15FB36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45" creationId="{52D962C4-06D3-4F9C-90B6-C0C42A230739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46" creationId="{A918D242-A894-4D86-A7CF-5047025CCCA9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47" creationId="{4FA055BD-4557-4D86-BD81-D99B8F35547F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48" creationId="{9BEF6295-76C7-43B7-9561-9A74136F7DAB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49" creationId="{D9BE8AFB-7BD6-4431-9FF6-4ACFC7D85A35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50" creationId="{2FF0870F-6A2B-4D39-B9F5-62EB0675A2C6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52" creationId="{45688E37-2B9A-4552-8AA1-2AD903E9AFC7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53" creationId="{3EA9E227-28D8-40F8-95E0-E0F90A040170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54" creationId="{DA7B6C25-A647-4546-866C-6BB846E29166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55" creationId="{0C585054-53A9-4A86-A095-4767C0C2B531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56" creationId="{1641FECE-4413-4A67-AB93-18E7AAC6F093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57" creationId="{8E9F2B9A-7108-4FF1-B8D9-9BEDEC807B55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58" creationId="{6EE7E37A-A4CE-496F-AF39-8D55596E2286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59" creationId="{92808050-EEB0-4378-BA4C-1FED86144B88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60" creationId="{E8D9E6A0-4DB5-4C02-B058-8E065A59DD8D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61" creationId="{93E44F02-AFD9-4642-A49B-7541AF79643A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62" creationId="{1A4ABE89-E3A4-47E2-BB3B-F0583DBAD6C6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63" creationId="{8E03614C-96E4-497C-BDCC-D99C86BBB52F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64" creationId="{EA9C5BF4-6ED6-4C93-8E63-65AD3608456A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65" creationId="{83C28AC3-24B3-4703-A950-AFE01DD26212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66" creationId="{A60B9E95-5A3D-44ED-A82F-20D203F5171E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67" creationId="{72CFA971-CC60-4227-9948-52D0E15F47E9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68" creationId="{A68D8AEC-5AB8-491A-A62B-D8BFB614470A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69" creationId="{E27B2A16-9589-434B-B23D-7EC953A203E6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70" creationId="{23F71AFE-2EAC-4CF9-A5D5-8060B8532FC5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73" creationId="{23BBAE30-DF9C-4D8F-B8BB-ADD4402434C5}"/>
          </ac:spMkLst>
        </pc:spChg>
        <pc:spChg chg="mod topLvl">
          <ac:chgData name="Ranga Rodrigo" userId="a3170934-3a61-42af-add7-eae42539158e" providerId="ADAL" clId="{9D3BD4F9-2170-43F8-923E-FD25135F532F}" dt="2020-06-26T05:13:02.990" v="4052" actId="165"/>
          <ac:spMkLst>
            <pc:docMk/>
            <pc:sldMk cId="2431738439" sldId="977"/>
            <ac:spMk id="174" creationId="{D6D9E6E5-232C-4569-B33C-E0E5CB603AAD}"/>
          </ac:spMkLst>
        </pc:spChg>
        <pc:grpChg chg="add del mod">
          <ac:chgData name="Ranga Rodrigo" userId="a3170934-3a61-42af-add7-eae42539158e" providerId="ADAL" clId="{9D3BD4F9-2170-43F8-923E-FD25135F532F}" dt="2020-06-26T04:16:07.502" v="3935" actId="255"/>
          <ac:grpSpMkLst>
            <pc:docMk/>
            <pc:sldMk cId="2431738439" sldId="977"/>
            <ac:grpSpMk id="3" creationId="{738D12E1-41A2-4B35-AB71-721D433F8CDE}"/>
          </ac:grpSpMkLst>
        </pc:grpChg>
        <pc:grpChg chg="add mod">
          <ac:chgData name="Ranga Rodrigo" userId="a3170934-3a61-42af-add7-eae42539158e" providerId="ADAL" clId="{9D3BD4F9-2170-43F8-923E-FD25135F532F}" dt="2020-06-26T03:40:42.174" v="3521" actId="164"/>
          <ac:grpSpMkLst>
            <pc:docMk/>
            <pc:sldMk cId="2431738439" sldId="977"/>
            <ac:grpSpMk id="4" creationId="{B92A5B1F-CB3A-4DF3-8566-DD5DF11549E8}"/>
          </ac:grpSpMkLst>
        </pc:grpChg>
        <pc:grpChg chg="add mod">
          <ac:chgData name="Ranga Rodrigo" userId="a3170934-3a61-42af-add7-eae42539158e" providerId="ADAL" clId="{9D3BD4F9-2170-43F8-923E-FD25135F532F}" dt="2020-06-26T04:16:55.973" v="3950" actId="14100"/>
          <ac:grpSpMkLst>
            <pc:docMk/>
            <pc:sldMk cId="2431738439" sldId="977"/>
            <ac:grpSpMk id="6" creationId="{34483B1F-820A-4149-BB7C-47717B18F8EA}"/>
          </ac:grpSpMkLst>
        </pc:grpChg>
        <pc:grpChg chg="mod">
          <ac:chgData name="Ranga Rodrigo" userId="a3170934-3a61-42af-add7-eae42539158e" providerId="ADAL" clId="{9D3BD4F9-2170-43F8-923E-FD25135F532F}" dt="2020-06-26T04:16:07.502" v="3935" actId="255"/>
          <ac:grpSpMkLst>
            <pc:docMk/>
            <pc:sldMk cId="2431738439" sldId="977"/>
            <ac:grpSpMk id="8" creationId="{FF0D045F-8494-44CC-A186-B7055EFF9898}"/>
          </ac:grpSpMkLst>
        </pc:grpChg>
        <pc:grpChg chg="add del mod">
          <ac:chgData name="Ranga Rodrigo" userId="a3170934-3a61-42af-add7-eae42539158e" providerId="ADAL" clId="{9D3BD4F9-2170-43F8-923E-FD25135F532F}" dt="2020-06-26T04:15:20.953" v="3920"/>
          <ac:grpSpMkLst>
            <pc:docMk/>
            <pc:sldMk cId="2431738439" sldId="977"/>
            <ac:grpSpMk id="95" creationId="{6F4CD5C3-43E4-435D-A6AC-BC13E0EDAE46}"/>
          </ac:grpSpMkLst>
        </pc:grpChg>
        <pc:grpChg chg="add del mod">
          <ac:chgData name="Ranga Rodrigo" userId="a3170934-3a61-42af-add7-eae42539158e" providerId="ADAL" clId="{9D3BD4F9-2170-43F8-923E-FD25135F532F}" dt="2020-06-26T05:13:02.990" v="4052" actId="165"/>
          <ac:grpSpMkLst>
            <pc:docMk/>
            <pc:sldMk cId="2431738439" sldId="977"/>
            <ac:grpSpMk id="135" creationId="{B44BA095-7D0B-4688-ACAE-51747169B5FB}"/>
          </ac:grpSpMkLst>
        </pc:grpChg>
        <pc:cxnChg chg="mod">
          <ac:chgData name="Ranga Rodrigo" userId="a3170934-3a61-42af-add7-eae42539158e" providerId="ADAL" clId="{9D3BD4F9-2170-43F8-923E-FD25135F532F}" dt="2020-06-26T04:16:07.502" v="3935" actId="255"/>
          <ac:cxnSpMkLst>
            <pc:docMk/>
            <pc:sldMk cId="2431738439" sldId="977"/>
            <ac:cxnSpMk id="7" creationId="{8E465A93-BB17-4D13-8674-C8A9576A8EEE}"/>
          </ac:cxnSpMkLst>
        </pc:cxnChg>
        <pc:cxnChg chg="del">
          <ac:chgData name="Ranga Rodrigo" userId="a3170934-3a61-42af-add7-eae42539158e" providerId="ADAL" clId="{9D3BD4F9-2170-43F8-923E-FD25135F532F}" dt="2020-06-26T03:40:02.813" v="3518" actId="478"/>
          <ac:cxnSpMkLst>
            <pc:docMk/>
            <pc:sldMk cId="2431738439" sldId="977"/>
            <ac:cxnSpMk id="38" creationId="{00000000-0000-0000-0000-000000000000}"/>
          </ac:cxnSpMkLst>
        </pc:cxnChg>
        <pc:cxnChg chg="mod">
          <ac:chgData name="Ranga Rodrigo" userId="a3170934-3a61-42af-add7-eae42539158e" providerId="ADAL" clId="{9D3BD4F9-2170-43F8-923E-FD25135F532F}" dt="2020-06-26T04:16:07.502" v="3935" actId="255"/>
          <ac:cxnSpMkLst>
            <pc:docMk/>
            <pc:sldMk cId="2431738439" sldId="977"/>
            <ac:cxnSpMk id="46" creationId="{7CECFE01-AF20-422E-A335-44F8AA47CB77}"/>
          </ac:cxnSpMkLst>
        </pc:cxnChg>
        <pc:cxnChg chg="mod">
          <ac:chgData name="Ranga Rodrigo" userId="a3170934-3a61-42af-add7-eae42539158e" providerId="ADAL" clId="{9D3BD4F9-2170-43F8-923E-FD25135F532F}" dt="2020-06-26T04:16:07.502" v="3935" actId="255"/>
          <ac:cxnSpMkLst>
            <pc:docMk/>
            <pc:sldMk cId="2431738439" sldId="977"/>
            <ac:cxnSpMk id="47" creationId="{C1C21B75-4FD5-4D80-8ACB-C10352D4179C}"/>
          </ac:cxnSpMkLst>
        </pc:cxnChg>
        <pc:cxnChg chg="del">
          <ac:chgData name="Ranga Rodrigo" userId="a3170934-3a61-42af-add7-eae42539158e" providerId="ADAL" clId="{9D3BD4F9-2170-43F8-923E-FD25135F532F}" dt="2020-06-26T03:40:00.607" v="3517" actId="478"/>
          <ac:cxnSpMkLst>
            <pc:docMk/>
            <pc:sldMk cId="2431738439" sldId="977"/>
            <ac:cxnSpMk id="52" creationId="{00000000-0000-0000-0000-000000000000}"/>
          </ac:cxnSpMkLst>
        </pc:cxnChg>
        <pc:cxnChg chg="del">
          <ac:chgData name="Ranga Rodrigo" userId="a3170934-3a61-42af-add7-eae42539158e" providerId="ADAL" clId="{9D3BD4F9-2170-43F8-923E-FD25135F532F}" dt="2020-06-26T03:39:58.517" v="3516" actId="478"/>
          <ac:cxnSpMkLst>
            <pc:docMk/>
            <pc:sldMk cId="2431738439" sldId="977"/>
            <ac:cxnSpMk id="53" creationId="{00000000-0000-0000-0000-000000000000}"/>
          </ac:cxnSpMkLst>
        </pc:cxnChg>
        <pc:cxnChg chg="add del mod">
          <ac:chgData name="Ranga Rodrigo" userId="a3170934-3a61-42af-add7-eae42539158e" providerId="ADAL" clId="{9D3BD4F9-2170-43F8-923E-FD25135F532F}" dt="2020-06-26T04:09:46.988" v="3844"/>
          <ac:cxnSpMkLst>
            <pc:docMk/>
            <pc:sldMk cId="2431738439" sldId="977"/>
            <ac:cxnSpMk id="71" creationId="{5B59E6E5-3BB1-444F-998E-743CF341D356}"/>
          </ac:cxnSpMkLst>
        </pc:cxnChg>
        <pc:cxnChg chg="add del mod">
          <ac:chgData name="Ranga Rodrigo" userId="a3170934-3a61-42af-add7-eae42539158e" providerId="ADAL" clId="{9D3BD4F9-2170-43F8-923E-FD25135F532F}" dt="2020-06-26T04:09:46.988" v="3844"/>
          <ac:cxnSpMkLst>
            <pc:docMk/>
            <pc:sldMk cId="2431738439" sldId="977"/>
            <ac:cxnSpMk id="91" creationId="{F356D30A-F215-4349-B149-90D6A8C89341}"/>
          </ac:cxnSpMkLst>
        </pc:cxnChg>
        <pc:cxnChg chg="add del mod">
          <ac:chgData name="Ranga Rodrigo" userId="a3170934-3a61-42af-add7-eae42539158e" providerId="ADAL" clId="{9D3BD4F9-2170-43F8-923E-FD25135F532F}" dt="2020-06-26T04:09:46.988" v="3844"/>
          <ac:cxnSpMkLst>
            <pc:docMk/>
            <pc:sldMk cId="2431738439" sldId="977"/>
            <ac:cxnSpMk id="92" creationId="{6CE46186-4B76-431F-8991-485A3396BE46}"/>
          </ac:cxnSpMkLst>
        </pc:cxnChg>
        <pc:cxnChg chg="mod">
          <ac:chgData name="Ranga Rodrigo" userId="a3170934-3a61-42af-add7-eae42539158e" providerId="ADAL" clId="{9D3BD4F9-2170-43F8-923E-FD25135F532F}" dt="2020-06-26T04:15:06.029" v="3917"/>
          <ac:cxnSpMkLst>
            <pc:docMk/>
            <pc:sldMk cId="2431738439" sldId="977"/>
            <ac:cxnSpMk id="111" creationId="{571B32B5-1E5E-45D7-B0A4-0BF08715363F}"/>
          </ac:cxnSpMkLst>
        </pc:cxnChg>
        <pc:cxnChg chg="mod">
          <ac:chgData name="Ranga Rodrigo" userId="a3170934-3a61-42af-add7-eae42539158e" providerId="ADAL" clId="{9D3BD4F9-2170-43F8-923E-FD25135F532F}" dt="2020-06-26T04:15:06.029" v="3917"/>
          <ac:cxnSpMkLst>
            <pc:docMk/>
            <pc:sldMk cId="2431738439" sldId="977"/>
            <ac:cxnSpMk id="131" creationId="{C7AF173B-5D30-43A4-9DCC-B073A8A5955C}"/>
          </ac:cxnSpMkLst>
        </pc:cxnChg>
        <pc:cxnChg chg="mod">
          <ac:chgData name="Ranga Rodrigo" userId="a3170934-3a61-42af-add7-eae42539158e" providerId="ADAL" clId="{9D3BD4F9-2170-43F8-923E-FD25135F532F}" dt="2020-06-26T04:15:06.029" v="3917"/>
          <ac:cxnSpMkLst>
            <pc:docMk/>
            <pc:sldMk cId="2431738439" sldId="977"/>
            <ac:cxnSpMk id="132" creationId="{BD6DFF09-0915-43E9-AF61-930D94911928}"/>
          </ac:cxnSpMkLst>
        </pc:cxnChg>
        <pc:cxnChg chg="mod topLvl">
          <ac:chgData name="Ranga Rodrigo" userId="a3170934-3a61-42af-add7-eae42539158e" providerId="ADAL" clId="{9D3BD4F9-2170-43F8-923E-FD25135F532F}" dt="2020-06-26T05:13:02.990" v="4052" actId="165"/>
          <ac:cxnSpMkLst>
            <pc:docMk/>
            <pc:sldMk cId="2431738439" sldId="977"/>
            <ac:cxnSpMk id="151" creationId="{AD2B4635-DF9B-456E-B306-D4FC26AE3511}"/>
          </ac:cxnSpMkLst>
        </pc:cxnChg>
        <pc:cxnChg chg="mod topLvl">
          <ac:chgData name="Ranga Rodrigo" userId="a3170934-3a61-42af-add7-eae42539158e" providerId="ADAL" clId="{9D3BD4F9-2170-43F8-923E-FD25135F532F}" dt="2020-06-26T05:13:02.990" v="4052" actId="165"/>
          <ac:cxnSpMkLst>
            <pc:docMk/>
            <pc:sldMk cId="2431738439" sldId="977"/>
            <ac:cxnSpMk id="171" creationId="{55019A07-72FC-4622-9173-518619A3CA13}"/>
          </ac:cxnSpMkLst>
        </pc:cxnChg>
        <pc:cxnChg chg="mod topLvl">
          <ac:chgData name="Ranga Rodrigo" userId="a3170934-3a61-42af-add7-eae42539158e" providerId="ADAL" clId="{9D3BD4F9-2170-43F8-923E-FD25135F532F}" dt="2020-06-26T05:13:02.990" v="4052" actId="165"/>
          <ac:cxnSpMkLst>
            <pc:docMk/>
            <pc:sldMk cId="2431738439" sldId="977"/>
            <ac:cxnSpMk id="172" creationId="{55878AFB-D37E-4AE7-9C6D-9618162A7E1E}"/>
          </ac:cxnSpMkLst>
        </pc:cxnChg>
      </pc:sldChg>
      <pc:sldChg chg="addSp delSp modSp new del mod delAnim modAnim">
        <pc:chgData name="Ranga Rodrigo" userId="a3170934-3a61-42af-add7-eae42539158e" providerId="ADAL" clId="{9D3BD4F9-2170-43F8-923E-FD25135F532F}" dt="2020-06-26T05:26:10.012" v="4072" actId="47"/>
        <pc:sldMkLst>
          <pc:docMk/>
          <pc:sldMk cId="2332199691" sldId="978"/>
        </pc:sldMkLst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3" creationId="{AF661497-41D4-4AAC-96D1-8D6353C8A4A9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4" creationId="{9DCF0D61-FE10-4BF3-A5A3-A2200DA25AEF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5" creationId="{BC67787B-BE24-4B6C-AEC3-4D20F6F0BFAA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6" creationId="{45469B8A-C186-44CB-B4C9-105BF9994A58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7" creationId="{4D0A9239-05DA-45AA-847F-DA7A4B045350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8" creationId="{7E338D2F-5BFE-474F-93D9-FACD5BD148C9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9" creationId="{1A4845D1-207D-4C97-8D9E-F65907250A8D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10" creationId="{30B9C2E8-52C4-4BF7-9641-31B558965035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11" creationId="{1921F567-6C60-455A-98D3-67651883EDA4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12" creationId="{84A00676-731E-4378-B0B5-DAA9497D43C9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13" creationId="{2DCFF4DD-144E-49C9-B5FB-94144622F9A4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14" creationId="{B88F852F-75E4-4851-A0A7-1925EC7A8EF6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15" creationId="{21A2ACCE-E2A2-4DC0-8399-A54CED42D38F}"/>
          </ac:spMkLst>
        </pc:spChg>
        <pc:spChg chg="add mod topLvl">
          <ac:chgData name="Ranga Rodrigo" userId="a3170934-3a61-42af-add7-eae42539158e" providerId="ADAL" clId="{9D3BD4F9-2170-43F8-923E-FD25135F532F}" dt="2020-06-26T04:47:04.492" v="4041" actId="1076"/>
          <ac:spMkLst>
            <pc:docMk/>
            <pc:sldMk cId="2332199691" sldId="978"/>
            <ac:spMk id="16" creationId="{AD2B1C9F-0EE9-41CB-9971-3B7F1D9873E6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17" creationId="{FDEAF163-404E-475D-A715-5DC0C40A480A}"/>
          </ac:spMkLst>
        </pc:spChg>
        <pc:spChg chg="add mod topLvl">
          <ac:chgData name="Ranga Rodrigo" userId="a3170934-3a61-42af-add7-eae42539158e" providerId="ADAL" clId="{9D3BD4F9-2170-43F8-923E-FD25135F532F}" dt="2020-06-26T04:47:05.357" v="4042" actId="14100"/>
          <ac:spMkLst>
            <pc:docMk/>
            <pc:sldMk cId="2332199691" sldId="978"/>
            <ac:spMk id="19" creationId="{A35D9896-A7DB-4AAA-9CAF-E109A55EF06B}"/>
          </ac:spMkLst>
        </pc:spChg>
        <pc:spChg chg="add del mod">
          <ac:chgData name="Ranga Rodrigo" userId="a3170934-3a61-42af-add7-eae42539158e" providerId="ADAL" clId="{9D3BD4F9-2170-43F8-923E-FD25135F532F}" dt="2020-06-26T03:52:37.047" v="3591" actId="478"/>
          <ac:spMkLst>
            <pc:docMk/>
            <pc:sldMk cId="2332199691" sldId="978"/>
            <ac:spMk id="20" creationId="{563400D3-ECAC-4EFD-9631-A6BA0A319A16}"/>
          </ac:spMkLst>
        </pc:spChg>
        <pc:spChg chg="add del mod">
          <ac:chgData name="Ranga Rodrigo" userId="a3170934-3a61-42af-add7-eae42539158e" providerId="ADAL" clId="{9D3BD4F9-2170-43F8-923E-FD25135F532F}" dt="2020-06-26T03:52:32.389" v="3590" actId="478"/>
          <ac:spMkLst>
            <pc:docMk/>
            <pc:sldMk cId="2332199691" sldId="978"/>
            <ac:spMk id="21" creationId="{56BD010D-8C1B-43F9-9385-560E35A736B8}"/>
          </ac:spMkLst>
        </pc:spChg>
        <pc:spChg chg="add del mod">
          <ac:chgData name="Ranga Rodrigo" userId="a3170934-3a61-42af-add7-eae42539158e" providerId="ADAL" clId="{9D3BD4F9-2170-43F8-923E-FD25135F532F}" dt="2020-06-26T03:52:32.389" v="3590" actId="478"/>
          <ac:spMkLst>
            <pc:docMk/>
            <pc:sldMk cId="2332199691" sldId="978"/>
            <ac:spMk id="22" creationId="{966157B7-D9CD-453A-9F31-38EB7A0B983E}"/>
          </ac:spMkLst>
        </pc:spChg>
        <pc:spChg chg="add del mod">
          <ac:chgData name="Ranga Rodrigo" userId="a3170934-3a61-42af-add7-eae42539158e" providerId="ADAL" clId="{9D3BD4F9-2170-43F8-923E-FD25135F532F}" dt="2020-06-26T03:52:32.389" v="3590" actId="478"/>
          <ac:spMkLst>
            <pc:docMk/>
            <pc:sldMk cId="2332199691" sldId="978"/>
            <ac:spMk id="23" creationId="{6E1E8396-5E77-4686-B833-D3F883F55DA6}"/>
          </ac:spMkLst>
        </pc:spChg>
        <pc:spChg chg="add del mod">
          <ac:chgData name="Ranga Rodrigo" userId="a3170934-3a61-42af-add7-eae42539158e" providerId="ADAL" clId="{9D3BD4F9-2170-43F8-923E-FD25135F532F}" dt="2020-06-26T03:52:32.389" v="3590" actId="478"/>
          <ac:spMkLst>
            <pc:docMk/>
            <pc:sldMk cId="2332199691" sldId="978"/>
            <ac:spMk id="24" creationId="{C366EA56-3D13-4D6F-BD0F-E0BD56A3C888}"/>
          </ac:spMkLst>
        </pc:spChg>
        <pc:spChg chg="add del mod">
          <ac:chgData name="Ranga Rodrigo" userId="a3170934-3a61-42af-add7-eae42539158e" providerId="ADAL" clId="{9D3BD4F9-2170-43F8-923E-FD25135F532F}" dt="2020-06-26T03:52:37.047" v="3591" actId="478"/>
          <ac:spMkLst>
            <pc:docMk/>
            <pc:sldMk cId="2332199691" sldId="978"/>
            <ac:spMk id="25" creationId="{3C003F9A-06F9-412A-8893-C68F617CE4E2}"/>
          </ac:spMkLst>
        </pc:spChg>
        <pc:spChg chg="add del mod">
          <ac:chgData name="Ranga Rodrigo" userId="a3170934-3a61-42af-add7-eae42539158e" providerId="ADAL" clId="{9D3BD4F9-2170-43F8-923E-FD25135F532F}" dt="2020-06-26T03:52:37.047" v="3591" actId="478"/>
          <ac:spMkLst>
            <pc:docMk/>
            <pc:sldMk cId="2332199691" sldId="978"/>
            <ac:spMk id="26" creationId="{E969985E-0F7F-4CC6-9D9C-B15312168224}"/>
          </ac:spMkLst>
        </pc:spChg>
        <pc:spChg chg="add del mod">
          <ac:chgData name="Ranga Rodrigo" userId="a3170934-3a61-42af-add7-eae42539158e" providerId="ADAL" clId="{9D3BD4F9-2170-43F8-923E-FD25135F532F}" dt="2020-06-26T03:52:37.047" v="3591" actId="478"/>
          <ac:spMkLst>
            <pc:docMk/>
            <pc:sldMk cId="2332199691" sldId="978"/>
            <ac:spMk id="27" creationId="{8DC3516F-2E56-4015-A1CD-D0390E73C011}"/>
          </ac:spMkLst>
        </pc:spChg>
        <pc:spChg chg="add del mod">
          <ac:chgData name="Ranga Rodrigo" userId="a3170934-3a61-42af-add7-eae42539158e" providerId="ADAL" clId="{9D3BD4F9-2170-43F8-923E-FD25135F532F}" dt="2020-06-26T03:44:27.487" v="3535" actId="478"/>
          <ac:spMkLst>
            <pc:docMk/>
            <pc:sldMk cId="2332199691" sldId="978"/>
            <ac:spMk id="28" creationId="{9F151F42-2E84-48C9-BFC9-8073969A5425}"/>
          </ac:spMkLst>
        </pc:spChg>
        <pc:spChg chg="add del mod">
          <ac:chgData name="Ranga Rodrigo" userId="a3170934-3a61-42af-add7-eae42539158e" providerId="ADAL" clId="{9D3BD4F9-2170-43F8-923E-FD25135F532F}" dt="2020-06-26T03:52:37.047" v="3591" actId="478"/>
          <ac:spMkLst>
            <pc:docMk/>
            <pc:sldMk cId="2332199691" sldId="978"/>
            <ac:spMk id="29" creationId="{F4BEF887-BF4C-4CDD-B5B8-BA859B0BFF3F}"/>
          </ac:spMkLst>
        </pc:spChg>
        <pc:spChg chg="add del mod">
          <ac:chgData name="Ranga Rodrigo" userId="a3170934-3a61-42af-add7-eae42539158e" providerId="ADAL" clId="{9D3BD4F9-2170-43F8-923E-FD25135F532F}" dt="2020-06-26T03:52:37.047" v="3591" actId="478"/>
          <ac:spMkLst>
            <pc:docMk/>
            <pc:sldMk cId="2332199691" sldId="978"/>
            <ac:spMk id="30" creationId="{97977A4C-62D7-4897-B8EF-5CB39E8EAEED}"/>
          </ac:spMkLst>
        </pc:spChg>
        <pc:spChg chg="add del mod">
          <ac:chgData name="Ranga Rodrigo" userId="a3170934-3a61-42af-add7-eae42539158e" providerId="ADAL" clId="{9D3BD4F9-2170-43F8-923E-FD25135F532F}" dt="2020-06-26T03:52:37.047" v="3591" actId="478"/>
          <ac:spMkLst>
            <pc:docMk/>
            <pc:sldMk cId="2332199691" sldId="978"/>
            <ac:spMk id="31" creationId="{E668F8D4-E9A3-4BFD-A572-0432B8514922}"/>
          </ac:spMkLst>
        </pc:spChg>
        <pc:spChg chg="add mod topLvl">
          <ac:chgData name="Ranga Rodrigo" userId="a3170934-3a61-42af-add7-eae42539158e" providerId="ADAL" clId="{9D3BD4F9-2170-43F8-923E-FD25135F532F}" dt="2020-06-26T04:47:06.397" v="4044" actId="14100"/>
          <ac:spMkLst>
            <pc:docMk/>
            <pc:sldMk cId="2332199691" sldId="978"/>
            <ac:spMk id="32" creationId="{4B6B5E51-06AB-4DCA-8DDD-0974898FE3CF}"/>
          </ac:spMkLst>
        </pc:spChg>
        <pc:spChg chg="add mod topLvl">
          <ac:chgData name="Ranga Rodrigo" userId="a3170934-3a61-42af-add7-eae42539158e" providerId="ADAL" clId="{9D3BD4F9-2170-43F8-923E-FD25135F532F}" dt="2020-06-26T04:47:07.158" v="4045" actId="14100"/>
          <ac:spMkLst>
            <pc:docMk/>
            <pc:sldMk cId="2332199691" sldId="978"/>
            <ac:spMk id="33" creationId="{860315AC-4D89-4C43-AF99-B4FB0E8254DD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35" creationId="{ABE35A71-5BF3-4B15-B539-4CCE5307F6EC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36" creationId="{B5DD9C43-DEBC-4F1F-90AA-93E305FE664D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37" creationId="{6467AAA6-102D-4926-9229-19D60F33C9B9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38" creationId="{806C33E0-B258-4E64-B1BC-F01C7CC717EC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39" creationId="{32CCA147-6E19-4EFE-8DEA-65F38106011D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40" creationId="{ADA9E553-7A78-43F7-B8B0-60E19E2DC821}"/>
          </ac:spMkLst>
        </pc:spChg>
        <pc:spChg chg="add mod topLvl">
          <ac:chgData name="Ranga Rodrigo" userId="a3170934-3a61-42af-add7-eae42539158e" providerId="ADAL" clId="{9D3BD4F9-2170-43F8-923E-FD25135F532F}" dt="2020-06-26T04:47:03.025" v="4033" actId="1038"/>
          <ac:spMkLst>
            <pc:docMk/>
            <pc:sldMk cId="2332199691" sldId="978"/>
            <ac:spMk id="42" creationId="{DDFBF35A-0825-4DD1-B270-46DAC9BAB89F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43" creationId="{054960E1-A7BF-44B0-B053-474A477D7FAF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44" creationId="{291B9383-F22B-48E8-A722-4D1CECE56B53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45" creationId="{C46282DC-F52D-4F72-BD53-9EB22C37BB05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46" creationId="{D7E6CC65-60CC-4321-BBEF-C7D39CC2BEDC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47" creationId="{7F36BB93-6398-48DB-B834-E44711BD01CE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48" creationId="{12188918-BC27-45BB-B5FA-56D865BFA1B4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49" creationId="{5B325026-774E-46DE-AF41-51E6D2ACB6EF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50" creationId="{DDF23E20-685F-410E-867D-DF2AB0E307B9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51" creationId="{F0C25AEE-2811-4239-A530-26253129E16C}"/>
          </ac:spMkLst>
        </pc:spChg>
        <pc:spChg chg="add mod topLvl">
          <ac:chgData name="Ranga Rodrigo" userId="a3170934-3a61-42af-add7-eae42539158e" providerId="ADAL" clId="{9D3BD4F9-2170-43F8-923E-FD25135F532F}" dt="2020-06-26T04:47:05.957" v="4043" actId="14100"/>
          <ac:spMkLst>
            <pc:docMk/>
            <pc:sldMk cId="2332199691" sldId="978"/>
            <ac:spMk id="60" creationId="{2A46DEC2-B7CB-4153-A5B8-E5E241A54A17}"/>
          </ac:spMkLst>
        </pc:spChg>
        <pc:spChg chg="add mod topLvl">
          <ac:chgData name="Ranga Rodrigo" userId="a3170934-3a61-42af-add7-eae42539158e" providerId="ADAL" clId="{9D3BD4F9-2170-43F8-923E-FD25135F532F}" dt="2020-06-26T04:47:02.580" v="4031" actId="255"/>
          <ac:spMkLst>
            <pc:docMk/>
            <pc:sldMk cId="2332199691" sldId="978"/>
            <ac:spMk id="61" creationId="{3073568D-E1BD-4FA0-B647-021F44ADAE2A}"/>
          </ac:spMkLst>
        </pc:spChg>
        <pc:grpChg chg="add mod">
          <ac:chgData name="Ranga Rodrigo" userId="a3170934-3a61-42af-add7-eae42539158e" providerId="ADAL" clId="{9D3BD4F9-2170-43F8-923E-FD25135F532F}" dt="2020-06-26T04:04:55.794" v="3787" actId="164"/>
          <ac:grpSpMkLst>
            <pc:docMk/>
            <pc:sldMk cId="2332199691" sldId="978"/>
            <ac:grpSpMk id="62" creationId="{9A4DCF94-88BC-42BE-8809-EE6EBD7D171E}"/>
          </ac:grpSpMkLst>
        </pc:grpChg>
        <pc:grpChg chg="add del mod">
          <ac:chgData name="Ranga Rodrigo" userId="a3170934-3a61-42af-add7-eae42539158e" providerId="ADAL" clId="{9D3BD4F9-2170-43F8-923E-FD25135F532F}" dt="2020-06-26T04:47:02.580" v="4031" actId="255"/>
          <ac:grpSpMkLst>
            <pc:docMk/>
            <pc:sldMk cId="2332199691" sldId="978"/>
            <ac:grpSpMk id="72" creationId="{219D9D92-3301-408F-A9BA-492FBF59D5A6}"/>
          </ac:grpSpMkLst>
        </pc:grpChg>
        <pc:cxnChg chg="add mod topLvl">
          <ac:chgData name="Ranga Rodrigo" userId="a3170934-3a61-42af-add7-eae42539158e" providerId="ADAL" clId="{9D3BD4F9-2170-43F8-923E-FD25135F532F}" dt="2020-06-26T04:47:07.158" v="4045" actId="14100"/>
          <ac:cxnSpMkLst>
            <pc:docMk/>
            <pc:sldMk cId="2332199691" sldId="978"/>
            <ac:cxnSpMk id="18" creationId="{0288EE53-A989-46C4-9731-D76A0A932793}"/>
          </ac:cxnSpMkLst>
        </pc:cxnChg>
        <pc:cxnChg chg="add mod topLvl">
          <ac:chgData name="Ranga Rodrigo" userId="a3170934-3a61-42af-add7-eae42539158e" providerId="ADAL" clId="{9D3BD4F9-2170-43F8-923E-FD25135F532F}" dt="2020-06-26T04:47:07.158" v="4045" actId="14100"/>
          <ac:cxnSpMkLst>
            <pc:docMk/>
            <pc:sldMk cId="2332199691" sldId="978"/>
            <ac:cxnSpMk id="54" creationId="{87B84703-5447-479D-93F1-810476433F6F}"/>
          </ac:cxnSpMkLst>
        </pc:cxnChg>
        <pc:cxnChg chg="add mod topLvl">
          <ac:chgData name="Ranga Rodrigo" userId="a3170934-3a61-42af-add7-eae42539158e" providerId="ADAL" clId="{9D3BD4F9-2170-43F8-923E-FD25135F532F}" dt="2020-06-26T04:47:07.158" v="4045" actId="14100"/>
          <ac:cxnSpMkLst>
            <pc:docMk/>
            <pc:sldMk cId="2332199691" sldId="978"/>
            <ac:cxnSpMk id="56" creationId="{0E8D67C6-D1BF-4D4C-BC17-CF0479A0D342}"/>
          </ac:cxnSpMkLst>
        </pc:cxnChg>
      </pc:sldChg>
      <pc:sldChg chg="addSp delSp modSp add mod modAnim">
        <pc:chgData name="Ranga Rodrigo" userId="a3170934-3a61-42af-add7-eae42539158e" providerId="ADAL" clId="{9D3BD4F9-2170-43F8-923E-FD25135F532F}" dt="2020-06-26T09:48:03.645" v="4441" actId="1076"/>
        <pc:sldMkLst>
          <pc:docMk/>
          <pc:sldMk cId="3143819605" sldId="978"/>
        </pc:sldMkLst>
        <pc:spChg chg="mod">
          <ac:chgData name="Ranga Rodrigo" userId="a3170934-3a61-42af-add7-eae42539158e" providerId="ADAL" clId="{9D3BD4F9-2170-43F8-923E-FD25135F532F}" dt="2020-06-26T09:37:51.479" v="4161" actId="1076"/>
          <ac:spMkLst>
            <pc:docMk/>
            <pc:sldMk cId="3143819605" sldId="978"/>
            <ac:spMk id="50" creationId="{00000000-0000-0000-0000-000000000000}"/>
          </ac:spMkLst>
        </pc:spChg>
        <pc:spChg chg="add mod">
          <ac:chgData name="Ranga Rodrigo" userId="a3170934-3a61-42af-add7-eae42539158e" providerId="ADAL" clId="{9D3BD4F9-2170-43F8-923E-FD25135F532F}" dt="2020-06-26T09:42:04.717" v="4317" actId="1038"/>
          <ac:spMkLst>
            <pc:docMk/>
            <pc:sldMk cId="3143819605" sldId="978"/>
            <ac:spMk id="80" creationId="{476B9683-4686-4F70-80D9-E9AC55B4FFA9}"/>
          </ac:spMkLst>
        </pc:spChg>
        <pc:spChg chg="add mod">
          <ac:chgData name="Ranga Rodrigo" userId="a3170934-3a61-42af-add7-eae42539158e" providerId="ADAL" clId="{9D3BD4F9-2170-43F8-923E-FD25135F532F}" dt="2020-06-26T09:41:55.665" v="4266" actId="1038"/>
          <ac:spMkLst>
            <pc:docMk/>
            <pc:sldMk cId="3143819605" sldId="978"/>
            <ac:spMk id="83" creationId="{037E962C-128E-4B14-9881-C39FAB944B05}"/>
          </ac:spMkLst>
        </pc:spChg>
        <pc:spChg chg="add mod">
          <ac:chgData name="Ranga Rodrigo" userId="a3170934-3a61-42af-add7-eae42539158e" providerId="ADAL" clId="{9D3BD4F9-2170-43F8-923E-FD25135F532F}" dt="2020-06-26T09:43:22.736" v="4346" actId="14100"/>
          <ac:spMkLst>
            <pc:docMk/>
            <pc:sldMk cId="3143819605" sldId="978"/>
            <ac:spMk id="92" creationId="{93D101BC-0DF5-4F96-BE41-EFC6B35BD81E}"/>
          </ac:spMkLst>
        </pc:spChg>
        <pc:spChg chg="add mod">
          <ac:chgData name="Ranga Rodrigo" userId="a3170934-3a61-42af-add7-eae42539158e" providerId="ADAL" clId="{9D3BD4F9-2170-43F8-923E-FD25135F532F}" dt="2020-06-26T09:47:52.483" v="4440" actId="1038"/>
          <ac:spMkLst>
            <pc:docMk/>
            <pc:sldMk cId="3143819605" sldId="978"/>
            <ac:spMk id="94" creationId="{1A89DE42-5502-4AB9-B4BE-788BFB689B21}"/>
          </ac:spMkLst>
        </pc:spChg>
        <pc:spChg chg="mod">
          <ac:chgData name="Ranga Rodrigo" userId="a3170934-3a61-42af-add7-eae42539158e" providerId="ADAL" clId="{9D3BD4F9-2170-43F8-923E-FD25135F532F}" dt="2020-06-26T09:39:22.623" v="4172" actId="1076"/>
          <ac:spMkLst>
            <pc:docMk/>
            <pc:sldMk cId="3143819605" sldId="978"/>
            <ac:spMk id="149" creationId="{D9BE8AFB-7BD6-4431-9FF6-4ACFC7D85A35}"/>
          </ac:spMkLst>
        </pc:spChg>
        <pc:grpChg chg="del">
          <ac:chgData name="Ranga Rodrigo" userId="a3170934-3a61-42af-add7-eae42539158e" providerId="ADAL" clId="{9D3BD4F9-2170-43F8-923E-FD25135F532F}" dt="2020-06-26T09:37:40.036" v="4160" actId="478"/>
          <ac:grpSpMkLst>
            <pc:docMk/>
            <pc:sldMk cId="3143819605" sldId="978"/>
            <ac:grpSpMk id="6" creationId="{34483B1F-820A-4149-BB7C-47717B18F8EA}"/>
          </ac:grpSpMkLst>
        </pc:grpChg>
        <pc:picChg chg="add mod">
          <ac:chgData name="Ranga Rodrigo" userId="a3170934-3a61-42af-add7-eae42539158e" providerId="ADAL" clId="{9D3BD4F9-2170-43F8-923E-FD25135F532F}" dt="2020-06-26T09:42:41.030" v="4324" actId="1076"/>
          <ac:picMkLst>
            <pc:docMk/>
            <pc:sldMk cId="3143819605" sldId="978"/>
            <ac:picMk id="24" creationId="{13048841-3FB8-43C5-8094-CF84E3BD7378}"/>
          </ac:picMkLst>
        </pc:picChg>
        <pc:picChg chg="add mod">
          <ac:chgData name="Ranga Rodrigo" userId="a3170934-3a61-42af-add7-eae42539158e" providerId="ADAL" clId="{9D3BD4F9-2170-43F8-923E-FD25135F532F}" dt="2020-06-26T09:48:03.645" v="4441" actId="1076"/>
          <ac:picMkLst>
            <pc:docMk/>
            <pc:sldMk cId="3143819605" sldId="978"/>
            <ac:picMk id="49" creationId="{A1B997F9-9CB2-4027-B1E0-91CC0ADE418B}"/>
          </ac:picMkLst>
        </pc:picChg>
        <pc:cxnChg chg="add mod">
          <ac:chgData name="Ranga Rodrigo" userId="a3170934-3a61-42af-add7-eae42539158e" providerId="ADAL" clId="{9D3BD4F9-2170-43F8-923E-FD25135F532F}" dt="2020-06-26T09:42:10.574" v="4318" actId="14100"/>
          <ac:cxnSpMkLst>
            <pc:docMk/>
            <pc:sldMk cId="3143819605" sldId="978"/>
            <ac:cxnSpMk id="10" creationId="{36757CE6-F325-48F9-9AA3-9F1A0D87B400}"/>
          </ac:cxnSpMkLst>
        </pc:cxnChg>
        <pc:cxnChg chg="add mod">
          <ac:chgData name="Ranga Rodrigo" userId="a3170934-3a61-42af-add7-eae42539158e" providerId="ADAL" clId="{9D3BD4F9-2170-43F8-923E-FD25135F532F}" dt="2020-06-26T09:42:15.318" v="4319" actId="14100"/>
          <ac:cxnSpMkLst>
            <pc:docMk/>
            <pc:sldMk cId="3143819605" sldId="978"/>
            <ac:cxnSpMk id="21" creationId="{B584E822-3B98-413A-B0B5-588CC3DF8D5C}"/>
          </ac:cxnSpMkLst>
        </pc:cxnChg>
        <pc:cxnChg chg="add del mod">
          <ac:chgData name="Ranga Rodrigo" userId="a3170934-3a61-42af-add7-eae42539158e" providerId="ADAL" clId="{9D3BD4F9-2170-43F8-923E-FD25135F532F}" dt="2020-06-26T09:39:29.721" v="4174" actId="478"/>
          <ac:cxnSpMkLst>
            <pc:docMk/>
            <pc:sldMk cId="3143819605" sldId="978"/>
            <ac:cxnSpMk id="84" creationId="{06975A9B-8170-420C-A6E7-2DB1DF091D3F}"/>
          </ac:cxnSpMkLst>
        </pc:cxnChg>
      </pc:sldChg>
      <pc:sldChg chg="addSp delSp modSp add mod delAnim">
        <pc:chgData name="Ranga Rodrigo" userId="a3170934-3a61-42af-add7-eae42539158e" providerId="ADAL" clId="{9D3BD4F9-2170-43F8-923E-FD25135F532F}" dt="2020-06-26T09:50:14.751" v="4457" actId="14100"/>
        <pc:sldMkLst>
          <pc:docMk/>
          <pc:sldMk cId="66082120" sldId="979"/>
        </pc:sldMkLst>
        <pc:spChg chg="add mod">
          <ac:chgData name="Ranga Rodrigo" userId="a3170934-3a61-42af-add7-eae42539158e" providerId="ADAL" clId="{9D3BD4F9-2170-43F8-923E-FD25135F532F}" dt="2020-06-26T09:49:56.657" v="4454" actId="1582"/>
          <ac:spMkLst>
            <pc:docMk/>
            <pc:sldMk cId="66082120" sldId="979"/>
            <ac:spMk id="3" creationId="{B7E54256-3414-4259-ACBB-D73604CC9B7F}"/>
          </ac:spMkLst>
        </pc:spChg>
        <pc:spChg chg="add mod">
          <ac:chgData name="Ranga Rodrigo" userId="a3170934-3a61-42af-add7-eae42539158e" providerId="ADAL" clId="{9D3BD4F9-2170-43F8-923E-FD25135F532F}" dt="2020-06-26T09:50:14.751" v="4457" actId="14100"/>
          <ac:spMkLst>
            <pc:docMk/>
            <pc:sldMk cId="66082120" sldId="979"/>
            <ac:spMk id="55" creationId="{2795585D-76D9-4C47-8428-D55D2AFE444B}"/>
          </ac:spMkLst>
        </pc:spChg>
        <pc:spChg chg="del">
          <ac:chgData name="Ranga Rodrigo" userId="a3170934-3a61-42af-add7-eae42539158e" providerId="ADAL" clId="{9D3BD4F9-2170-43F8-923E-FD25135F532F}" dt="2020-06-26T09:48:56.455" v="4443" actId="478"/>
          <ac:spMkLst>
            <pc:docMk/>
            <pc:sldMk cId="66082120" sldId="979"/>
            <ac:spMk id="80" creationId="{476B9683-4686-4F70-80D9-E9AC55B4FFA9}"/>
          </ac:spMkLst>
        </pc:spChg>
        <pc:spChg chg="del">
          <ac:chgData name="Ranga Rodrigo" userId="a3170934-3a61-42af-add7-eae42539158e" providerId="ADAL" clId="{9D3BD4F9-2170-43F8-923E-FD25135F532F}" dt="2020-06-26T09:48:59.795" v="4445" actId="478"/>
          <ac:spMkLst>
            <pc:docMk/>
            <pc:sldMk cId="66082120" sldId="979"/>
            <ac:spMk id="83" creationId="{037E962C-128E-4B14-9881-C39FAB944B05}"/>
          </ac:spMkLst>
        </pc:spChg>
        <pc:spChg chg="del">
          <ac:chgData name="Ranga Rodrigo" userId="a3170934-3a61-42af-add7-eae42539158e" providerId="ADAL" clId="{9D3BD4F9-2170-43F8-923E-FD25135F532F}" dt="2020-06-26T09:49:05.968" v="4450" actId="478"/>
          <ac:spMkLst>
            <pc:docMk/>
            <pc:sldMk cId="66082120" sldId="979"/>
            <ac:spMk id="92" creationId="{93D101BC-0DF5-4F96-BE41-EFC6B35BD81E}"/>
          </ac:spMkLst>
        </pc:spChg>
        <pc:spChg chg="del mod">
          <ac:chgData name="Ranga Rodrigo" userId="a3170934-3a61-42af-add7-eae42539158e" providerId="ADAL" clId="{9D3BD4F9-2170-43F8-923E-FD25135F532F}" dt="2020-06-26T09:49:04.047" v="4449" actId="478"/>
          <ac:spMkLst>
            <pc:docMk/>
            <pc:sldMk cId="66082120" sldId="979"/>
            <ac:spMk id="94" creationId="{1A89DE42-5502-4AB9-B4BE-788BFB689B21}"/>
          </ac:spMkLst>
        </pc:spChg>
        <pc:picChg chg="del">
          <ac:chgData name="Ranga Rodrigo" userId="a3170934-3a61-42af-add7-eae42539158e" providerId="ADAL" clId="{9D3BD4F9-2170-43F8-923E-FD25135F532F}" dt="2020-06-26T09:49:06.659" v="4451" actId="478"/>
          <ac:picMkLst>
            <pc:docMk/>
            <pc:sldMk cId="66082120" sldId="979"/>
            <ac:picMk id="24" creationId="{13048841-3FB8-43C5-8094-CF84E3BD7378}"/>
          </ac:picMkLst>
        </pc:picChg>
        <pc:picChg chg="del">
          <ac:chgData name="Ranga Rodrigo" userId="a3170934-3a61-42af-add7-eae42539158e" providerId="ADAL" clId="{9D3BD4F9-2170-43F8-923E-FD25135F532F}" dt="2020-06-26T09:49:01.789" v="4447" actId="478"/>
          <ac:picMkLst>
            <pc:docMk/>
            <pc:sldMk cId="66082120" sldId="979"/>
            <ac:picMk id="49" creationId="{A1B997F9-9CB2-4027-B1E0-91CC0ADE418B}"/>
          </ac:picMkLst>
        </pc:picChg>
        <pc:cxnChg chg="del mod">
          <ac:chgData name="Ranga Rodrigo" userId="a3170934-3a61-42af-add7-eae42539158e" providerId="ADAL" clId="{9D3BD4F9-2170-43F8-923E-FD25135F532F}" dt="2020-06-26T09:48:58.009" v="4444" actId="478"/>
          <ac:cxnSpMkLst>
            <pc:docMk/>
            <pc:sldMk cId="66082120" sldId="979"/>
            <ac:cxnSpMk id="10" creationId="{36757CE6-F325-48F9-9AA3-9F1A0D87B400}"/>
          </ac:cxnSpMkLst>
        </pc:cxnChg>
        <pc:cxnChg chg="del mod">
          <ac:chgData name="Ranga Rodrigo" userId="a3170934-3a61-42af-add7-eae42539158e" providerId="ADAL" clId="{9D3BD4F9-2170-43F8-923E-FD25135F532F}" dt="2020-06-26T09:49:00.910" v="4446" actId="478"/>
          <ac:cxnSpMkLst>
            <pc:docMk/>
            <pc:sldMk cId="66082120" sldId="979"/>
            <ac:cxnSpMk id="21" creationId="{B584E822-3B98-413A-B0B5-588CC3DF8D5C}"/>
          </ac:cxnSpMkLst>
        </pc:cxnChg>
      </pc:sldChg>
      <pc:sldChg chg="addSp delSp modSp new mod">
        <pc:chgData name="Ranga Rodrigo" userId="a3170934-3a61-42af-add7-eae42539158e" providerId="ADAL" clId="{9D3BD4F9-2170-43F8-923E-FD25135F532F}" dt="2020-07-05T07:50:56.216" v="7601" actId="1076"/>
        <pc:sldMkLst>
          <pc:docMk/>
          <pc:sldMk cId="3699541131" sldId="980"/>
        </pc:sldMkLst>
        <pc:spChg chg="mod">
          <ac:chgData name="Ranga Rodrigo" userId="a3170934-3a61-42af-add7-eae42539158e" providerId="ADAL" clId="{9D3BD4F9-2170-43F8-923E-FD25135F532F}" dt="2020-06-26T10:01:50.570" v="4459"/>
          <ac:spMkLst>
            <pc:docMk/>
            <pc:sldMk cId="3699541131" sldId="980"/>
            <ac:spMk id="2" creationId="{6630CBAF-5DBC-4BD0-B72B-5A1078B68183}"/>
          </ac:spMkLst>
        </pc:spChg>
        <pc:spChg chg="add mod">
          <ac:chgData name="Ranga Rodrigo" userId="a3170934-3a61-42af-add7-eae42539158e" providerId="ADAL" clId="{9D3BD4F9-2170-43F8-923E-FD25135F532F}" dt="2020-06-26T10:06:23.784" v="4515" actId="113"/>
          <ac:spMkLst>
            <pc:docMk/>
            <pc:sldMk cId="3699541131" sldId="980"/>
            <ac:spMk id="5" creationId="{827C9169-AF0D-49C2-B2B7-B6AC939F4692}"/>
          </ac:spMkLst>
        </pc:spChg>
        <pc:spChg chg="add mod">
          <ac:chgData name="Ranga Rodrigo" userId="a3170934-3a61-42af-add7-eae42539158e" providerId="ADAL" clId="{9D3BD4F9-2170-43F8-923E-FD25135F532F}" dt="2020-06-26T10:06:28.656" v="4516" actId="108"/>
          <ac:spMkLst>
            <pc:docMk/>
            <pc:sldMk cId="3699541131" sldId="980"/>
            <ac:spMk id="7" creationId="{7F665070-3EDA-49C0-9D34-04A5679BC7A3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8" creationId="{34D49954-FB9A-4211-934C-4846FAB6F288}"/>
          </ac:spMkLst>
        </pc:spChg>
        <pc:spChg chg="add mod">
          <ac:chgData name="Ranga Rodrigo" userId="a3170934-3a61-42af-add7-eae42539158e" providerId="ADAL" clId="{9D3BD4F9-2170-43F8-923E-FD25135F532F}" dt="2020-06-26T10:06:33.184" v="4517" actId="108"/>
          <ac:spMkLst>
            <pc:docMk/>
            <pc:sldMk cId="3699541131" sldId="980"/>
            <ac:spMk id="9" creationId="{405D99DF-E8A5-4042-97F1-216ACD1C21F4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10" creationId="{8A973097-4323-47F8-A3FD-C1E1BC8CD1D7}"/>
          </ac:spMkLst>
        </pc:spChg>
        <pc:spChg chg="add mod">
          <ac:chgData name="Ranga Rodrigo" userId="a3170934-3a61-42af-add7-eae42539158e" providerId="ADAL" clId="{9D3BD4F9-2170-43F8-923E-FD25135F532F}" dt="2020-06-26T10:06:38.439" v="4518" actId="108"/>
          <ac:spMkLst>
            <pc:docMk/>
            <pc:sldMk cId="3699541131" sldId="980"/>
            <ac:spMk id="11" creationId="{B08CA82B-5CD2-4725-AC9D-025817576621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12" creationId="{BCAB62F4-867F-431D-8397-5A0809B09714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13" creationId="{A4E5FDF2-77CC-4BC0-A957-AC8FB658FE05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14" creationId="{B4DB31C7-D5B6-492E-B1B6-78E52950222A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15" creationId="{B5D0AC00-C86A-4508-BA80-732F1B20590D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16" creationId="{F92A8BE1-6E5C-45E6-BD16-1D8E1B7AE8DA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17" creationId="{17ED4AEC-D721-4CEF-A83B-81C425394BBD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18" creationId="{0182F068-4101-4175-B597-0B617A78D772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19" creationId="{B84506C0-4B3C-4009-B988-1D7F6DFFF564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20" creationId="{5993D1AA-3BCE-4F2E-B814-07BA331F078C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21" creationId="{F55F7ED7-63B4-460C-A066-E471BCAA4ECD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22" creationId="{349D3D22-BCB2-4A46-B49D-68DDEE23D010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23" creationId="{1F005199-C82E-4877-B5FD-15F5837BBBDB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24" creationId="{C99695B8-F7CE-4F34-8A80-36A1F7553331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25" creationId="{F1FA6F91-6CFE-498E-8FCD-8B8BEE627159}"/>
          </ac:spMkLst>
        </pc:spChg>
        <pc:spChg chg="mod">
          <ac:chgData name="Ranga Rodrigo" userId="a3170934-3a61-42af-add7-eae42539158e" providerId="ADAL" clId="{9D3BD4F9-2170-43F8-923E-FD25135F532F}" dt="2020-07-05T07:38:53.526" v="7544" actId="164"/>
          <ac:spMkLst>
            <pc:docMk/>
            <pc:sldMk cId="3699541131" sldId="980"/>
            <ac:spMk id="27" creationId="{640F4667-09FE-4247-8532-9EFC0BCE0213}"/>
          </ac:spMkLst>
        </pc:spChg>
        <pc:spChg chg="mod">
          <ac:chgData name="Ranga Rodrigo" userId="a3170934-3a61-42af-add7-eae42539158e" providerId="ADAL" clId="{9D3BD4F9-2170-43F8-923E-FD25135F532F}" dt="2020-07-05T07:38:53.526" v="7544" actId="164"/>
          <ac:spMkLst>
            <pc:docMk/>
            <pc:sldMk cId="3699541131" sldId="980"/>
            <ac:spMk id="28" creationId="{86B945EB-7371-424C-BECF-92455171639F}"/>
          </ac:spMkLst>
        </pc:spChg>
        <pc:spChg chg="mod">
          <ac:chgData name="Ranga Rodrigo" userId="a3170934-3a61-42af-add7-eae42539158e" providerId="ADAL" clId="{9D3BD4F9-2170-43F8-923E-FD25135F532F}" dt="2020-07-05T07:38:53.526" v="7544" actId="164"/>
          <ac:spMkLst>
            <pc:docMk/>
            <pc:sldMk cId="3699541131" sldId="980"/>
            <ac:spMk id="29" creationId="{479EB5C6-068A-40A8-98BD-AF03C3EC65EE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30" creationId="{6F81EDA9-1AA2-496F-895D-41DF0F2FD618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31" creationId="{2FE514DD-B3EA-4C5D-AB3A-2BCC5F9AE82F}"/>
          </ac:spMkLst>
        </pc:spChg>
        <pc:spChg chg="add del mod">
          <ac:chgData name="Ranga Rodrigo" userId="a3170934-3a61-42af-add7-eae42539158e" providerId="ADAL" clId="{9D3BD4F9-2170-43F8-923E-FD25135F532F}" dt="2020-07-05T07:38:54.030" v="7545"/>
          <ac:spMkLst>
            <pc:docMk/>
            <pc:sldMk cId="3699541131" sldId="980"/>
            <ac:spMk id="32" creationId="{C310CD45-A58B-4E44-B141-C7E004D755DE}"/>
          </ac:spMkLst>
        </pc:spChg>
        <pc:spChg chg="mod">
          <ac:chgData name="Ranga Rodrigo" userId="a3170934-3a61-42af-add7-eae42539158e" providerId="ADAL" clId="{9D3BD4F9-2170-43F8-923E-FD25135F532F}" dt="2020-07-05T07:38:53.526" v="7544" actId="164"/>
          <ac:spMkLst>
            <pc:docMk/>
            <pc:sldMk cId="3699541131" sldId="980"/>
            <ac:spMk id="34" creationId="{23F51AAF-E67F-46EA-B7FC-9E7D0F716577}"/>
          </ac:spMkLst>
        </pc:spChg>
        <pc:spChg chg="mod">
          <ac:chgData name="Ranga Rodrigo" userId="a3170934-3a61-42af-add7-eae42539158e" providerId="ADAL" clId="{9D3BD4F9-2170-43F8-923E-FD25135F532F}" dt="2020-07-05T07:38:53.526" v="7544" actId="164"/>
          <ac:spMkLst>
            <pc:docMk/>
            <pc:sldMk cId="3699541131" sldId="980"/>
            <ac:spMk id="35" creationId="{BD90C8C5-53F7-44BA-AA4C-B79DBA7053A2}"/>
          </ac:spMkLst>
        </pc:spChg>
        <pc:spChg chg="mod">
          <ac:chgData name="Ranga Rodrigo" userId="a3170934-3a61-42af-add7-eae42539158e" providerId="ADAL" clId="{9D3BD4F9-2170-43F8-923E-FD25135F532F}" dt="2020-07-05T07:38:53.526" v="7544" actId="164"/>
          <ac:spMkLst>
            <pc:docMk/>
            <pc:sldMk cId="3699541131" sldId="980"/>
            <ac:spMk id="36" creationId="{1D6211BE-4197-4AA9-9C6E-9BB9F9FC12A4}"/>
          </ac:spMkLst>
        </pc:spChg>
        <pc:grpChg chg="add mod">
          <ac:chgData name="Ranga Rodrigo" userId="a3170934-3a61-42af-add7-eae42539158e" providerId="ADAL" clId="{9D3BD4F9-2170-43F8-923E-FD25135F532F}" dt="2020-07-05T07:38:53.526" v="7544" actId="164"/>
          <ac:grpSpMkLst>
            <pc:docMk/>
            <pc:sldMk cId="3699541131" sldId="980"/>
            <ac:grpSpMk id="4" creationId="{10AD2856-37FA-438F-B4DC-29D07F218B1F}"/>
          </ac:grpSpMkLst>
        </pc:grpChg>
        <pc:grpChg chg="add del mod">
          <ac:chgData name="Ranga Rodrigo" userId="a3170934-3a61-42af-add7-eae42539158e" providerId="ADAL" clId="{9D3BD4F9-2170-43F8-923E-FD25135F532F}" dt="2020-06-26T10:34:02.039" v="4785" actId="165"/>
          <ac:grpSpMkLst>
            <pc:docMk/>
            <pc:sldMk cId="3699541131" sldId="980"/>
            <ac:grpSpMk id="23" creationId="{FA1F1AA5-B14A-4A16-9BBB-FFFDC0D51989}"/>
          </ac:grpSpMkLst>
        </pc:grpChg>
        <pc:grpChg chg="add del mod">
          <ac:chgData name="Ranga Rodrigo" userId="a3170934-3a61-42af-add7-eae42539158e" providerId="ADAL" clId="{9D3BD4F9-2170-43F8-923E-FD25135F532F}" dt="2020-07-05T07:38:54.030" v="7545"/>
          <ac:grpSpMkLst>
            <pc:docMk/>
            <pc:sldMk cId="3699541131" sldId="980"/>
            <ac:grpSpMk id="26" creationId="{961E79BE-DBA5-4BD5-A211-B11F1E8D530F}"/>
          </ac:grpSpMkLst>
        </pc:grpChg>
        <pc:grpChg chg="add del mod">
          <ac:chgData name="Ranga Rodrigo" userId="a3170934-3a61-42af-add7-eae42539158e" providerId="ADAL" clId="{9D3BD4F9-2170-43F8-923E-FD25135F532F}" dt="2020-07-05T07:38:54.030" v="7545"/>
          <ac:grpSpMkLst>
            <pc:docMk/>
            <pc:sldMk cId="3699541131" sldId="980"/>
            <ac:grpSpMk id="33" creationId="{B0F6E4C0-1C47-46EC-A914-751E8D15ACC5}"/>
          </ac:grpSpMkLst>
        </pc:grpChg>
        <pc:picChg chg="add mod">
          <ac:chgData name="Ranga Rodrigo" userId="a3170934-3a61-42af-add7-eae42539158e" providerId="ADAL" clId="{9D3BD4F9-2170-43F8-923E-FD25135F532F}" dt="2020-07-05T07:50:40.135" v="7595" actId="1076"/>
          <ac:picMkLst>
            <pc:docMk/>
            <pc:sldMk cId="3699541131" sldId="980"/>
            <ac:picMk id="6" creationId="{FE382185-7D23-4CB5-A704-ED64CE4E42F5}"/>
          </ac:picMkLst>
        </pc:picChg>
        <pc:picChg chg="add mod">
          <ac:chgData name="Ranga Rodrigo" userId="a3170934-3a61-42af-add7-eae42539158e" providerId="ADAL" clId="{9D3BD4F9-2170-43F8-923E-FD25135F532F}" dt="2020-07-05T07:50:43.551" v="7597" actId="1076"/>
          <ac:picMkLst>
            <pc:docMk/>
            <pc:sldMk cId="3699541131" sldId="980"/>
            <ac:picMk id="40" creationId="{4074BA76-479D-4475-940B-AA0B587B8D14}"/>
          </ac:picMkLst>
        </pc:picChg>
        <pc:picChg chg="add mod">
          <ac:chgData name="Ranga Rodrigo" userId="a3170934-3a61-42af-add7-eae42539158e" providerId="ADAL" clId="{9D3BD4F9-2170-43F8-923E-FD25135F532F}" dt="2020-07-05T07:50:47.966" v="7599" actId="1076"/>
          <ac:picMkLst>
            <pc:docMk/>
            <pc:sldMk cId="3699541131" sldId="980"/>
            <ac:picMk id="41" creationId="{11D18736-5355-4D18-93FC-65E94614B33E}"/>
          </ac:picMkLst>
        </pc:picChg>
        <pc:picChg chg="add mod">
          <ac:chgData name="Ranga Rodrigo" userId="a3170934-3a61-42af-add7-eae42539158e" providerId="ADAL" clId="{9D3BD4F9-2170-43F8-923E-FD25135F532F}" dt="2020-07-05T07:50:56.216" v="7601" actId="1076"/>
          <ac:picMkLst>
            <pc:docMk/>
            <pc:sldMk cId="3699541131" sldId="980"/>
            <ac:picMk id="42" creationId="{8648E006-EE93-450F-AF87-CF4676783E30}"/>
          </ac:picMkLst>
        </pc:picChg>
        <pc:cxnChg chg="add del mod topLvl">
          <ac:chgData name="Ranga Rodrigo" userId="a3170934-3a61-42af-add7-eae42539158e" providerId="ADAL" clId="{9D3BD4F9-2170-43F8-923E-FD25135F532F}" dt="2020-06-26T10:34:56.950" v="4796" actId="478"/>
          <ac:cxnSpMkLst>
            <pc:docMk/>
            <pc:sldMk cId="3699541131" sldId="980"/>
            <ac:cxnSpMk id="12" creationId="{6C0BBBD7-4918-409C-BCAE-79AC788CE384}"/>
          </ac:cxnSpMkLst>
        </pc:cxnChg>
        <pc:cxnChg chg="add del mod topLvl">
          <ac:chgData name="Ranga Rodrigo" userId="a3170934-3a61-42af-add7-eae42539158e" providerId="ADAL" clId="{9D3BD4F9-2170-43F8-923E-FD25135F532F}" dt="2020-06-26T10:34:56.950" v="4796" actId="478"/>
          <ac:cxnSpMkLst>
            <pc:docMk/>
            <pc:sldMk cId="3699541131" sldId="980"/>
            <ac:cxnSpMk id="13" creationId="{D61673AC-B755-4C35-8B84-DF8BF61A2D1B}"/>
          </ac:cxnSpMkLst>
        </pc:cxnChg>
        <pc:cxnChg chg="add del mod topLvl">
          <ac:chgData name="Ranga Rodrigo" userId="a3170934-3a61-42af-add7-eae42539158e" providerId="ADAL" clId="{9D3BD4F9-2170-43F8-923E-FD25135F532F}" dt="2020-06-26T10:34:56.950" v="4796" actId="478"/>
          <ac:cxnSpMkLst>
            <pc:docMk/>
            <pc:sldMk cId="3699541131" sldId="980"/>
            <ac:cxnSpMk id="14" creationId="{6A8ED665-6750-440C-ABA3-97C4451DCDE1}"/>
          </ac:cxnSpMkLst>
        </pc:cxnChg>
        <pc:cxnChg chg="add del mod topLvl">
          <ac:chgData name="Ranga Rodrigo" userId="a3170934-3a61-42af-add7-eae42539158e" providerId="ADAL" clId="{9D3BD4F9-2170-43F8-923E-FD25135F532F}" dt="2020-06-26T10:34:56.950" v="4796" actId="478"/>
          <ac:cxnSpMkLst>
            <pc:docMk/>
            <pc:sldMk cId="3699541131" sldId="980"/>
            <ac:cxnSpMk id="15" creationId="{AEB98C1E-BB30-4195-86E4-C20A130968AD}"/>
          </ac:cxnSpMkLst>
        </pc:cxnChg>
        <pc:cxnChg chg="add del mod topLvl">
          <ac:chgData name="Ranga Rodrigo" userId="a3170934-3a61-42af-add7-eae42539158e" providerId="ADAL" clId="{9D3BD4F9-2170-43F8-923E-FD25135F532F}" dt="2020-06-26T10:34:56.950" v="4796" actId="478"/>
          <ac:cxnSpMkLst>
            <pc:docMk/>
            <pc:sldMk cId="3699541131" sldId="980"/>
            <ac:cxnSpMk id="16" creationId="{2CD583F1-D619-4CA3-92A9-2341472F19EC}"/>
          </ac:cxnSpMkLst>
        </pc:cxnChg>
        <pc:cxnChg chg="add del mod topLvl">
          <ac:chgData name="Ranga Rodrigo" userId="a3170934-3a61-42af-add7-eae42539158e" providerId="ADAL" clId="{9D3BD4F9-2170-43F8-923E-FD25135F532F}" dt="2020-06-26T10:34:56.950" v="4796" actId="478"/>
          <ac:cxnSpMkLst>
            <pc:docMk/>
            <pc:sldMk cId="3699541131" sldId="980"/>
            <ac:cxnSpMk id="17" creationId="{53CB65B5-D4C3-4744-A66E-3FB8711B1370}"/>
          </ac:cxnSpMkLst>
        </pc:cxnChg>
        <pc:cxnChg chg="add del mod topLvl">
          <ac:chgData name="Ranga Rodrigo" userId="a3170934-3a61-42af-add7-eae42539158e" providerId="ADAL" clId="{9D3BD4F9-2170-43F8-923E-FD25135F532F}" dt="2020-06-26T10:34:56.950" v="4796" actId="478"/>
          <ac:cxnSpMkLst>
            <pc:docMk/>
            <pc:sldMk cId="3699541131" sldId="980"/>
            <ac:cxnSpMk id="18" creationId="{49CA8DB2-BA12-4E69-8BFE-B0989AC94D63}"/>
          </ac:cxnSpMkLst>
        </pc:cxnChg>
        <pc:cxnChg chg="add del mod topLvl">
          <ac:chgData name="Ranga Rodrigo" userId="a3170934-3a61-42af-add7-eae42539158e" providerId="ADAL" clId="{9D3BD4F9-2170-43F8-923E-FD25135F532F}" dt="2020-06-26T10:34:56.950" v="4796" actId="478"/>
          <ac:cxnSpMkLst>
            <pc:docMk/>
            <pc:sldMk cId="3699541131" sldId="980"/>
            <ac:cxnSpMk id="19" creationId="{91FE9520-D61F-40DB-85D8-464A3FCB98C8}"/>
          </ac:cxnSpMkLst>
        </pc:cxnChg>
        <pc:cxnChg chg="add del mod topLvl">
          <ac:chgData name="Ranga Rodrigo" userId="a3170934-3a61-42af-add7-eae42539158e" providerId="ADAL" clId="{9D3BD4F9-2170-43F8-923E-FD25135F532F}" dt="2020-06-26T10:34:56.950" v="4796" actId="478"/>
          <ac:cxnSpMkLst>
            <pc:docMk/>
            <pc:sldMk cId="3699541131" sldId="980"/>
            <ac:cxnSpMk id="20" creationId="{59550C2E-6619-4838-80F0-66F26980FD83}"/>
          </ac:cxnSpMkLst>
        </pc:cxnChg>
        <pc:cxnChg chg="add del mod topLvl">
          <ac:chgData name="Ranga Rodrigo" userId="a3170934-3a61-42af-add7-eae42539158e" providerId="ADAL" clId="{9D3BD4F9-2170-43F8-923E-FD25135F532F}" dt="2020-06-26T10:34:56.950" v="4796" actId="478"/>
          <ac:cxnSpMkLst>
            <pc:docMk/>
            <pc:sldMk cId="3699541131" sldId="980"/>
            <ac:cxnSpMk id="21" creationId="{4F68136E-27F6-421E-B762-EB7B8120B63D}"/>
          </ac:cxnSpMkLst>
        </pc:cxnChg>
        <pc:cxnChg chg="add del mod topLvl">
          <ac:chgData name="Ranga Rodrigo" userId="a3170934-3a61-42af-add7-eae42539158e" providerId="ADAL" clId="{9D3BD4F9-2170-43F8-923E-FD25135F532F}" dt="2020-06-26T10:34:56.950" v="4796" actId="478"/>
          <ac:cxnSpMkLst>
            <pc:docMk/>
            <pc:sldMk cId="3699541131" sldId="980"/>
            <ac:cxnSpMk id="22" creationId="{395692CD-4C87-4101-83DA-D5C50005D5DE}"/>
          </ac:cxnSpMkLst>
        </pc:cxnChg>
        <pc:cxnChg chg="mod">
          <ac:chgData name="Ranga Rodrigo" userId="a3170934-3a61-42af-add7-eae42539158e" providerId="ADAL" clId="{9D3BD4F9-2170-43F8-923E-FD25135F532F}" dt="2020-07-05T07:38:53.526" v="7544" actId="164"/>
          <ac:cxnSpMkLst>
            <pc:docMk/>
            <pc:sldMk cId="3699541131" sldId="980"/>
            <ac:cxnSpMk id="37" creationId="{6921B670-CC38-4665-900D-9DEB92A8D56E}"/>
          </ac:cxnSpMkLst>
        </pc:cxnChg>
        <pc:cxnChg chg="mod">
          <ac:chgData name="Ranga Rodrigo" userId="a3170934-3a61-42af-add7-eae42539158e" providerId="ADAL" clId="{9D3BD4F9-2170-43F8-923E-FD25135F532F}" dt="2020-07-05T07:38:53.526" v="7544" actId="164"/>
          <ac:cxnSpMkLst>
            <pc:docMk/>
            <pc:sldMk cId="3699541131" sldId="980"/>
            <ac:cxnSpMk id="38" creationId="{B4A8A228-A5DC-4046-B611-334DC248DC92}"/>
          </ac:cxnSpMkLst>
        </pc:cxnChg>
        <pc:cxnChg chg="mod">
          <ac:chgData name="Ranga Rodrigo" userId="a3170934-3a61-42af-add7-eae42539158e" providerId="ADAL" clId="{9D3BD4F9-2170-43F8-923E-FD25135F532F}" dt="2020-07-05T07:38:53.526" v="7544" actId="164"/>
          <ac:cxnSpMkLst>
            <pc:docMk/>
            <pc:sldMk cId="3699541131" sldId="980"/>
            <ac:cxnSpMk id="39" creationId="{36C7FB8F-6381-478D-9CAC-5F4D060BA9D8}"/>
          </ac:cxnSpMkLst>
        </pc:cxnChg>
      </pc:sldChg>
      <pc:sldChg chg="addSp delSp modSp new mod modAnim">
        <pc:chgData name="Ranga Rodrigo" userId="a3170934-3a61-42af-add7-eae42539158e" providerId="ADAL" clId="{9D3BD4F9-2170-43F8-923E-FD25135F532F}" dt="2020-06-27T10:02:09.241" v="6121"/>
        <pc:sldMkLst>
          <pc:docMk/>
          <pc:sldMk cId="3793145926" sldId="981"/>
        </pc:sldMkLst>
        <pc:spChg chg="mod">
          <ac:chgData name="Ranga Rodrigo" userId="a3170934-3a61-42af-add7-eae42539158e" providerId="ADAL" clId="{9D3BD4F9-2170-43F8-923E-FD25135F532F}" dt="2020-06-26T10:11:54.340" v="4520"/>
          <ac:spMkLst>
            <pc:docMk/>
            <pc:sldMk cId="3793145926" sldId="981"/>
            <ac:spMk id="2" creationId="{8909ABB9-E703-40C0-B1A0-B90C01ACBA73}"/>
          </ac:spMkLst>
        </pc:spChg>
        <pc:spChg chg="add del mod">
          <ac:chgData name="Ranga Rodrigo" userId="a3170934-3a61-42af-add7-eae42539158e" providerId="ADAL" clId="{9D3BD4F9-2170-43F8-923E-FD25135F532F}" dt="2020-06-26T10:26:26.986" v="4666" actId="478"/>
          <ac:spMkLst>
            <pc:docMk/>
            <pc:sldMk cId="3793145926" sldId="981"/>
            <ac:spMk id="5" creationId="{84EF6551-F2C9-49B4-A655-F821734221B1}"/>
          </ac:spMkLst>
        </pc:spChg>
        <pc:spChg chg="add mod">
          <ac:chgData name="Ranga Rodrigo" userId="a3170934-3a61-42af-add7-eae42539158e" providerId="ADAL" clId="{9D3BD4F9-2170-43F8-923E-FD25135F532F}" dt="2020-06-26T10:29:15.356" v="4747"/>
          <ac:spMkLst>
            <pc:docMk/>
            <pc:sldMk cId="3793145926" sldId="981"/>
            <ac:spMk id="7" creationId="{C63C11ED-B1FF-43F5-9B68-6A8590196F1B}"/>
          </ac:spMkLst>
        </pc:spChg>
        <pc:spChg chg="add mod">
          <ac:chgData name="Ranga Rodrigo" userId="a3170934-3a61-42af-add7-eae42539158e" providerId="ADAL" clId="{9D3BD4F9-2170-43F8-923E-FD25135F532F}" dt="2020-06-26T10:14:30.121" v="4558" actId="122"/>
          <ac:spMkLst>
            <pc:docMk/>
            <pc:sldMk cId="3793145926" sldId="981"/>
            <ac:spMk id="8" creationId="{7CFF6A9E-3BDB-4C17-B3F6-100CFFDA2E4C}"/>
          </ac:spMkLst>
        </pc:spChg>
        <pc:spChg chg="add del mod topLvl">
          <ac:chgData name="Ranga Rodrigo" userId="a3170934-3a61-42af-add7-eae42539158e" providerId="ADAL" clId="{9D3BD4F9-2170-43F8-923E-FD25135F532F}" dt="2020-06-26T16:38:29.056" v="5094" actId="478"/>
          <ac:spMkLst>
            <pc:docMk/>
            <pc:sldMk cId="3793145926" sldId="981"/>
            <ac:spMk id="9" creationId="{36868A74-6419-4A20-A9C2-5BC3221A588D}"/>
          </ac:spMkLst>
        </pc:spChg>
        <pc:spChg chg="add mod">
          <ac:chgData name="Ranga Rodrigo" userId="a3170934-3a61-42af-add7-eae42539158e" providerId="ADAL" clId="{9D3BD4F9-2170-43F8-923E-FD25135F532F}" dt="2020-06-26T10:30:16.202" v="4751" actId="208"/>
          <ac:spMkLst>
            <pc:docMk/>
            <pc:sldMk cId="3793145926" sldId="981"/>
            <ac:spMk id="52" creationId="{23F80EC5-A861-47C9-9B15-0E351F0C9506}"/>
          </ac:spMkLst>
        </pc:spChg>
        <pc:spChg chg="add mod">
          <ac:chgData name="Ranga Rodrigo" userId="a3170934-3a61-42af-add7-eae42539158e" providerId="ADAL" clId="{9D3BD4F9-2170-43F8-923E-FD25135F532F}" dt="2020-06-26T10:30:13.314" v="4750" actId="208"/>
          <ac:spMkLst>
            <pc:docMk/>
            <pc:sldMk cId="3793145926" sldId="981"/>
            <ac:spMk id="53" creationId="{2E402E3B-0047-4A2E-9C51-3A260893AE94}"/>
          </ac:spMkLst>
        </pc:spChg>
        <pc:spChg chg="add mod">
          <ac:chgData name="Ranga Rodrigo" userId="a3170934-3a61-42af-add7-eae42539158e" providerId="ADAL" clId="{9D3BD4F9-2170-43F8-923E-FD25135F532F}" dt="2020-06-26T10:29:19.992" v="4749"/>
          <ac:spMkLst>
            <pc:docMk/>
            <pc:sldMk cId="3793145926" sldId="981"/>
            <ac:spMk id="55" creationId="{B90906EA-E663-440D-9F14-A03B652CC5A4}"/>
          </ac:spMkLst>
        </pc:spChg>
        <pc:spChg chg="add mod topLvl">
          <ac:chgData name="Ranga Rodrigo" userId="a3170934-3a61-42af-add7-eae42539158e" providerId="ADAL" clId="{9D3BD4F9-2170-43F8-923E-FD25135F532F}" dt="2020-06-26T16:36:47.626" v="5085" actId="165"/>
          <ac:spMkLst>
            <pc:docMk/>
            <pc:sldMk cId="3793145926" sldId="981"/>
            <ac:spMk id="56" creationId="{89417815-AD69-4EB9-84B7-35E4B54CB5AD}"/>
          </ac:spMkLst>
        </pc:spChg>
        <pc:spChg chg="add mod">
          <ac:chgData name="Ranga Rodrigo" userId="a3170934-3a61-42af-add7-eae42539158e" providerId="ADAL" clId="{9D3BD4F9-2170-43F8-923E-FD25135F532F}" dt="2020-06-26T16:46:04.446" v="5122" actId="554"/>
          <ac:spMkLst>
            <pc:docMk/>
            <pc:sldMk cId="3793145926" sldId="981"/>
            <ac:spMk id="58" creationId="{2EED63BF-B5AC-4BED-B1DC-472C4A991464}"/>
          </ac:spMkLst>
        </pc:spChg>
        <pc:spChg chg="add mod">
          <ac:chgData name="Ranga Rodrigo" userId="a3170934-3a61-42af-add7-eae42539158e" providerId="ADAL" clId="{9D3BD4F9-2170-43F8-923E-FD25135F532F}" dt="2020-06-26T16:46:23.021" v="5124" actId="552"/>
          <ac:spMkLst>
            <pc:docMk/>
            <pc:sldMk cId="3793145926" sldId="981"/>
            <ac:spMk id="60" creationId="{21699AFA-3C01-4B77-A3EE-882FFEB06BAE}"/>
          </ac:spMkLst>
        </pc:spChg>
        <pc:spChg chg="add del mod">
          <ac:chgData name="Ranga Rodrigo" userId="a3170934-3a61-42af-add7-eae42539158e" providerId="ADAL" clId="{9D3BD4F9-2170-43F8-923E-FD25135F532F}" dt="2020-06-26T10:36:58.380" v="4851"/>
          <ac:spMkLst>
            <pc:docMk/>
            <pc:sldMk cId="3793145926" sldId="981"/>
            <ac:spMk id="86" creationId="{11C34416-0EBE-47F7-BA71-DA9BAFD48840}"/>
          </ac:spMkLst>
        </pc:spChg>
        <pc:spChg chg="mod">
          <ac:chgData name="Ranga Rodrigo" userId="a3170934-3a61-42af-add7-eae42539158e" providerId="ADAL" clId="{9D3BD4F9-2170-43F8-923E-FD25135F532F}" dt="2020-06-26T10:37:11.405" v="4853"/>
          <ac:spMkLst>
            <pc:docMk/>
            <pc:sldMk cId="3793145926" sldId="981"/>
            <ac:spMk id="89" creationId="{7896FBDD-A02D-4ECD-B934-66C1A838F19B}"/>
          </ac:spMkLst>
        </pc:spChg>
        <pc:spChg chg="add mod topLvl">
          <ac:chgData name="Ranga Rodrigo" userId="a3170934-3a61-42af-add7-eae42539158e" providerId="ADAL" clId="{9D3BD4F9-2170-43F8-923E-FD25135F532F}" dt="2020-06-26T16:30:16.981" v="4989" actId="164"/>
          <ac:spMkLst>
            <pc:docMk/>
            <pc:sldMk cId="3793145926" sldId="981"/>
            <ac:spMk id="93" creationId="{C5E978FE-485E-43D7-8DD5-BBE73EDF318B}"/>
          </ac:spMkLst>
        </pc:spChg>
        <pc:spChg chg="add mod topLvl">
          <ac:chgData name="Ranga Rodrigo" userId="a3170934-3a61-42af-add7-eae42539158e" providerId="ADAL" clId="{9D3BD4F9-2170-43F8-923E-FD25135F532F}" dt="2020-06-26T16:30:16.981" v="4989" actId="164"/>
          <ac:spMkLst>
            <pc:docMk/>
            <pc:sldMk cId="3793145926" sldId="981"/>
            <ac:spMk id="94" creationId="{A936BA85-A972-4C4C-849B-63C2980406F1}"/>
          </ac:spMkLst>
        </pc:spChg>
        <pc:spChg chg="add mod topLvl">
          <ac:chgData name="Ranga Rodrigo" userId="a3170934-3a61-42af-add7-eae42539158e" providerId="ADAL" clId="{9D3BD4F9-2170-43F8-923E-FD25135F532F}" dt="2020-06-26T16:30:16.981" v="4989" actId="164"/>
          <ac:spMkLst>
            <pc:docMk/>
            <pc:sldMk cId="3793145926" sldId="981"/>
            <ac:spMk id="95" creationId="{7FDCEC9B-2CA9-45DD-8483-406134A43D1D}"/>
          </ac:spMkLst>
        </pc:spChg>
        <pc:spChg chg="add mod topLvl">
          <ac:chgData name="Ranga Rodrigo" userId="a3170934-3a61-42af-add7-eae42539158e" providerId="ADAL" clId="{9D3BD4F9-2170-43F8-923E-FD25135F532F}" dt="2020-06-26T16:30:16.981" v="4989" actId="164"/>
          <ac:spMkLst>
            <pc:docMk/>
            <pc:sldMk cId="3793145926" sldId="981"/>
            <ac:spMk id="96" creationId="{65CDBAB6-F49C-4E9C-90E0-14699338F2EB}"/>
          </ac:spMkLst>
        </pc:spChg>
        <pc:spChg chg="mod">
          <ac:chgData name="Ranga Rodrigo" userId="a3170934-3a61-42af-add7-eae42539158e" providerId="ADAL" clId="{9D3BD4F9-2170-43F8-923E-FD25135F532F}" dt="2020-06-26T16:26:06.542" v="4879"/>
          <ac:spMkLst>
            <pc:docMk/>
            <pc:sldMk cId="3793145926" sldId="981"/>
            <ac:spMk id="99" creationId="{F4BD30C5-431B-4FE0-9760-CCC1AC896D2A}"/>
          </ac:spMkLst>
        </pc:spChg>
        <pc:spChg chg="mod">
          <ac:chgData name="Ranga Rodrigo" userId="a3170934-3a61-42af-add7-eae42539158e" providerId="ADAL" clId="{9D3BD4F9-2170-43F8-923E-FD25135F532F}" dt="2020-06-26T16:26:06.542" v="4879"/>
          <ac:spMkLst>
            <pc:docMk/>
            <pc:sldMk cId="3793145926" sldId="981"/>
            <ac:spMk id="100" creationId="{2735F6BC-5283-4609-8EC7-7AD39948E5CA}"/>
          </ac:spMkLst>
        </pc:spChg>
        <pc:spChg chg="mod">
          <ac:chgData name="Ranga Rodrigo" userId="a3170934-3a61-42af-add7-eae42539158e" providerId="ADAL" clId="{9D3BD4F9-2170-43F8-923E-FD25135F532F}" dt="2020-06-26T16:26:06.542" v="4879"/>
          <ac:spMkLst>
            <pc:docMk/>
            <pc:sldMk cId="3793145926" sldId="981"/>
            <ac:spMk id="101" creationId="{A479537E-A12B-4B8D-93B9-BA7B37D121EF}"/>
          </ac:spMkLst>
        </pc:spChg>
        <pc:spChg chg="mod">
          <ac:chgData name="Ranga Rodrigo" userId="a3170934-3a61-42af-add7-eae42539158e" providerId="ADAL" clId="{9D3BD4F9-2170-43F8-923E-FD25135F532F}" dt="2020-06-26T16:26:06.542" v="4879"/>
          <ac:spMkLst>
            <pc:docMk/>
            <pc:sldMk cId="3793145926" sldId="981"/>
            <ac:spMk id="102" creationId="{5EDC140E-B634-4946-9B02-1B2C496E6688}"/>
          </ac:spMkLst>
        </pc:spChg>
        <pc:spChg chg="add mod">
          <ac:chgData name="Ranga Rodrigo" userId="a3170934-3a61-42af-add7-eae42539158e" providerId="ADAL" clId="{9D3BD4F9-2170-43F8-923E-FD25135F532F}" dt="2020-06-26T16:32:02.682" v="5009" actId="164"/>
          <ac:spMkLst>
            <pc:docMk/>
            <pc:sldMk cId="3793145926" sldId="981"/>
            <ac:spMk id="111" creationId="{95971BB3-F14E-45CB-BF32-225EBBBD532C}"/>
          </ac:spMkLst>
        </pc:spChg>
        <pc:spChg chg="add mod">
          <ac:chgData name="Ranga Rodrigo" userId="a3170934-3a61-42af-add7-eae42539158e" providerId="ADAL" clId="{9D3BD4F9-2170-43F8-923E-FD25135F532F}" dt="2020-06-26T16:33:24.996" v="5067" actId="20577"/>
          <ac:spMkLst>
            <pc:docMk/>
            <pc:sldMk cId="3793145926" sldId="981"/>
            <ac:spMk id="113" creationId="{43BB9938-7C82-483A-8F57-1F78EF2D6218}"/>
          </ac:spMkLst>
        </pc:spChg>
        <pc:spChg chg="add mod">
          <ac:chgData name="Ranga Rodrigo" userId="a3170934-3a61-42af-add7-eae42539158e" providerId="ADAL" clId="{9D3BD4F9-2170-43F8-923E-FD25135F532F}" dt="2020-06-26T16:46:23.021" v="5124" actId="552"/>
          <ac:spMkLst>
            <pc:docMk/>
            <pc:sldMk cId="3793145926" sldId="981"/>
            <ac:spMk id="115" creationId="{B38C5CB1-6DE0-439A-9EE1-D39E20DAF3BA}"/>
          </ac:spMkLst>
        </pc:spChg>
        <pc:spChg chg="add mod">
          <ac:chgData name="Ranga Rodrigo" userId="a3170934-3a61-42af-add7-eae42539158e" providerId="ADAL" clId="{9D3BD4F9-2170-43F8-923E-FD25135F532F}" dt="2020-06-26T16:46:23.021" v="5124" actId="552"/>
          <ac:spMkLst>
            <pc:docMk/>
            <pc:sldMk cId="3793145926" sldId="981"/>
            <ac:spMk id="117" creationId="{1DF77E64-8372-4C9C-94A4-DFA550735ED9}"/>
          </ac:spMkLst>
        </pc:spChg>
        <pc:spChg chg="add mod">
          <ac:chgData name="Ranga Rodrigo" userId="a3170934-3a61-42af-add7-eae42539158e" providerId="ADAL" clId="{9D3BD4F9-2170-43F8-923E-FD25135F532F}" dt="2020-06-26T16:50:10.729" v="5133" actId="113"/>
          <ac:spMkLst>
            <pc:docMk/>
            <pc:sldMk cId="3793145926" sldId="981"/>
            <ac:spMk id="119" creationId="{887CACBC-8BED-411F-9A24-80D175DBBDBB}"/>
          </ac:spMkLst>
        </pc:spChg>
        <pc:spChg chg="add mod">
          <ac:chgData name="Ranga Rodrigo" userId="a3170934-3a61-42af-add7-eae42539158e" providerId="ADAL" clId="{9D3BD4F9-2170-43F8-923E-FD25135F532F}" dt="2020-06-27T08:05:26.963" v="5209" actId="1076"/>
          <ac:spMkLst>
            <pc:docMk/>
            <pc:sldMk cId="3793145926" sldId="981"/>
            <ac:spMk id="120" creationId="{88B6BCB2-7562-4DBC-9993-EE120CE913D6}"/>
          </ac:spMkLst>
        </pc:spChg>
        <pc:spChg chg="add mod">
          <ac:chgData name="Ranga Rodrigo" userId="a3170934-3a61-42af-add7-eae42539158e" providerId="ADAL" clId="{9D3BD4F9-2170-43F8-923E-FD25135F532F}" dt="2020-06-27T10:02:09.241" v="6121"/>
          <ac:spMkLst>
            <pc:docMk/>
            <pc:sldMk cId="3793145926" sldId="981"/>
            <ac:spMk id="123" creationId="{3DF5676E-921A-4E7E-826C-EF678DB1D9C0}"/>
          </ac:spMkLst>
        </pc:spChg>
        <pc:grpChg chg="add del mod">
          <ac:chgData name="Ranga Rodrigo" userId="a3170934-3a61-42af-add7-eae42539158e" providerId="ADAL" clId="{9D3BD4F9-2170-43F8-923E-FD25135F532F}" dt="2020-06-26T10:17:31.614" v="4590" actId="165"/>
          <ac:grpSpMkLst>
            <pc:docMk/>
            <pc:sldMk cId="3793145926" sldId="981"/>
            <ac:grpSpMk id="29" creationId="{41CE9794-689B-4380-8773-58DE2F23DF12}"/>
          </ac:grpSpMkLst>
        </pc:grpChg>
        <pc:grpChg chg="add mod topLvl">
          <ac:chgData name="Ranga Rodrigo" userId="a3170934-3a61-42af-add7-eae42539158e" providerId="ADAL" clId="{9D3BD4F9-2170-43F8-923E-FD25135F532F}" dt="2020-06-26T16:35:56.458" v="5081" actId="165"/>
          <ac:grpSpMkLst>
            <pc:docMk/>
            <pc:sldMk cId="3793145926" sldId="981"/>
            <ac:grpSpMk id="40" creationId="{282A146B-4649-4E60-8CA0-DDDFED032C42}"/>
          </ac:grpSpMkLst>
        </pc:grpChg>
        <pc:grpChg chg="add del mod">
          <ac:chgData name="Ranga Rodrigo" userId="a3170934-3a61-42af-add7-eae42539158e" providerId="ADAL" clId="{9D3BD4F9-2170-43F8-923E-FD25135F532F}" dt="2020-06-26T16:35:56.458" v="5081" actId="165"/>
          <ac:grpSpMkLst>
            <pc:docMk/>
            <pc:sldMk cId="3793145926" sldId="981"/>
            <ac:grpSpMk id="51" creationId="{8D885295-4C0C-40C6-92FA-2FC7589086EE}"/>
          </ac:grpSpMkLst>
        </pc:grpChg>
        <pc:grpChg chg="add mod">
          <ac:chgData name="Ranga Rodrigo" userId="a3170934-3a61-42af-add7-eae42539158e" providerId="ADAL" clId="{9D3BD4F9-2170-43F8-923E-FD25135F532F}" dt="2020-06-26T10:30:51.652" v="4756" actId="1076"/>
          <ac:grpSpMkLst>
            <pc:docMk/>
            <pc:sldMk cId="3793145926" sldId="981"/>
            <ac:grpSpMk id="54" creationId="{4250B6AC-3CB3-46D1-B93C-C21038E8C586}"/>
          </ac:grpSpMkLst>
        </pc:grpChg>
        <pc:grpChg chg="add del mod topLvl">
          <ac:chgData name="Ranga Rodrigo" userId="a3170934-3a61-42af-add7-eae42539158e" providerId="ADAL" clId="{9D3BD4F9-2170-43F8-923E-FD25135F532F}" dt="2020-06-26T16:37:17.379" v="5087" actId="165"/>
          <ac:grpSpMkLst>
            <pc:docMk/>
            <pc:sldMk cId="3793145926" sldId="981"/>
            <ac:grpSpMk id="85" creationId="{19434CC6-EC6B-44B4-AB31-266F2D2EE4C1}"/>
          </ac:grpSpMkLst>
        </pc:grpChg>
        <pc:grpChg chg="add del mod ord">
          <ac:chgData name="Ranga Rodrigo" userId="a3170934-3a61-42af-add7-eae42539158e" providerId="ADAL" clId="{9D3BD4F9-2170-43F8-923E-FD25135F532F}" dt="2020-06-26T16:36:47.626" v="5085" actId="165"/>
          <ac:grpSpMkLst>
            <pc:docMk/>
            <pc:sldMk cId="3793145926" sldId="981"/>
            <ac:grpSpMk id="87" creationId="{3677B386-ABBD-4F20-8C3E-4A5DB54054B8}"/>
          </ac:grpSpMkLst>
        </pc:grpChg>
        <pc:grpChg chg="add del mod">
          <ac:chgData name="Ranga Rodrigo" userId="a3170934-3a61-42af-add7-eae42539158e" providerId="ADAL" clId="{9D3BD4F9-2170-43F8-923E-FD25135F532F}" dt="2020-06-26T16:30:19.833" v="4990" actId="478"/>
          <ac:grpSpMkLst>
            <pc:docMk/>
            <pc:sldMk cId="3793145926" sldId="981"/>
            <ac:grpSpMk id="88" creationId="{11D10DF5-C345-44DC-926D-BECC2E30346F}"/>
          </ac:grpSpMkLst>
        </pc:grpChg>
        <pc:grpChg chg="mod">
          <ac:chgData name="Ranga Rodrigo" userId="a3170934-3a61-42af-add7-eae42539158e" providerId="ADAL" clId="{9D3BD4F9-2170-43F8-923E-FD25135F532F}" dt="2020-06-26T10:37:11.405" v="4853"/>
          <ac:grpSpMkLst>
            <pc:docMk/>
            <pc:sldMk cId="3793145926" sldId="981"/>
            <ac:grpSpMk id="90" creationId="{1AE4701E-3FB0-4913-BDF6-E60850678CEF}"/>
          </ac:grpSpMkLst>
        </pc:grpChg>
        <pc:grpChg chg="add del mod">
          <ac:chgData name="Ranga Rodrigo" userId="a3170934-3a61-42af-add7-eae42539158e" providerId="ADAL" clId="{9D3BD4F9-2170-43F8-923E-FD25135F532F}" dt="2020-06-26T16:27:29.826" v="4922" actId="165"/>
          <ac:grpSpMkLst>
            <pc:docMk/>
            <pc:sldMk cId="3793145926" sldId="981"/>
            <ac:grpSpMk id="97" creationId="{00FEC288-720C-4512-982A-6D9B8DF37A71}"/>
          </ac:grpSpMkLst>
        </pc:grpChg>
        <pc:grpChg chg="add mod">
          <ac:chgData name="Ranga Rodrigo" userId="a3170934-3a61-42af-add7-eae42539158e" providerId="ADAL" clId="{9D3BD4F9-2170-43F8-923E-FD25135F532F}" dt="2020-06-26T16:39:57.914" v="5109" actId="1037"/>
          <ac:grpSpMkLst>
            <pc:docMk/>
            <pc:sldMk cId="3793145926" sldId="981"/>
            <ac:grpSpMk id="98" creationId="{D8238828-D843-414A-AA42-3926EFDE867B}"/>
          </ac:grpSpMkLst>
        </pc:grpChg>
        <pc:grpChg chg="add mod">
          <ac:chgData name="Ranga Rodrigo" userId="a3170934-3a61-42af-add7-eae42539158e" providerId="ADAL" clId="{9D3BD4F9-2170-43F8-923E-FD25135F532F}" dt="2020-06-26T16:32:02.682" v="5009" actId="164"/>
          <ac:grpSpMkLst>
            <pc:docMk/>
            <pc:sldMk cId="3793145926" sldId="981"/>
            <ac:grpSpMk id="110" creationId="{5889D705-0703-48F1-8ABC-0BD72A939FB7}"/>
          </ac:grpSpMkLst>
        </pc:grpChg>
        <pc:grpChg chg="add mod">
          <ac:chgData name="Ranga Rodrigo" userId="a3170934-3a61-42af-add7-eae42539158e" providerId="ADAL" clId="{9D3BD4F9-2170-43F8-923E-FD25135F532F}" dt="2020-06-26T16:32:15.815" v="5011" actId="1076"/>
          <ac:grpSpMkLst>
            <pc:docMk/>
            <pc:sldMk cId="3793145926" sldId="981"/>
            <ac:grpSpMk id="112" creationId="{5C7BE284-1369-4FE3-8564-3F6A6D73778F}"/>
          </ac:grpSpMkLst>
        </pc:grpChg>
        <pc:picChg chg="add mod">
          <ac:chgData name="Ranga Rodrigo" userId="a3170934-3a61-42af-add7-eae42539158e" providerId="ADAL" clId="{9D3BD4F9-2170-43F8-923E-FD25135F532F}" dt="2020-06-26T10:27:15.771" v="4713" actId="1037"/>
          <ac:picMkLst>
            <pc:docMk/>
            <pc:sldMk cId="3793145926" sldId="981"/>
            <ac:picMk id="4" creationId="{3BBAED3E-1288-470A-AB98-601B06A4C0BD}"/>
          </ac:picMkLst>
        </pc:picChg>
        <pc:cxnChg chg="add mod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11" creationId="{9C8B4917-E689-4A3B-8358-049D285D629D}"/>
          </ac:cxnSpMkLst>
        </pc:cxnChg>
        <pc:cxnChg chg="add mod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12" creationId="{3F78C5BF-166D-48AC-B9B2-75193EF62457}"/>
          </ac:cxnSpMkLst>
        </pc:cxnChg>
        <pc:cxnChg chg="add mod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13" creationId="{9BAB657F-B028-4BCD-BC64-DF56D7F0C718}"/>
          </ac:cxnSpMkLst>
        </pc:cxnChg>
        <pc:cxnChg chg="add mod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14" creationId="{C8EC724B-137F-4AAC-9E20-D6F5A301436E}"/>
          </ac:cxnSpMkLst>
        </pc:cxnChg>
        <pc:cxnChg chg="add mod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15" creationId="{22DE2815-DC8E-44F0-BFC7-E81005388792}"/>
          </ac:cxnSpMkLst>
        </pc:cxnChg>
        <pc:cxnChg chg="add mod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16" creationId="{4F7ACD0F-BD99-45C9-AF1E-5DE8E20F6359}"/>
          </ac:cxnSpMkLst>
        </pc:cxnChg>
        <pc:cxnChg chg="add mod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17" creationId="{07E777D3-34FA-4267-B7A0-35EFC0A6784B}"/>
          </ac:cxnSpMkLst>
        </pc:cxnChg>
        <pc:cxnChg chg="add mod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18" creationId="{2DF5A57E-E5BA-4588-8453-AA511A8361B6}"/>
          </ac:cxnSpMkLst>
        </pc:cxnChg>
        <pc:cxnChg chg="add mod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19" creationId="{04C3E772-63B2-4B27-877C-F23A1D037C47}"/>
          </ac:cxnSpMkLst>
        </pc:cxnChg>
        <pc:cxnChg chg="add del mod topLvl">
          <ac:chgData name="Ranga Rodrigo" userId="a3170934-3a61-42af-add7-eae42539158e" providerId="ADAL" clId="{9D3BD4F9-2170-43F8-923E-FD25135F532F}" dt="2020-06-26T10:17:35.840" v="4591" actId="478"/>
          <ac:cxnSpMkLst>
            <pc:docMk/>
            <pc:sldMk cId="3793145926" sldId="981"/>
            <ac:cxnSpMk id="20" creationId="{96BA90F2-1B90-49B5-8EE0-0346DCF58026}"/>
          </ac:cxnSpMkLst>
        </pc:cxnChg>
        <pc:cxnChg chg="add mod topLvl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21" creationId="{A46070E4-C311-44C5-BAD2-7CBB9D4F38BE}"/>
          </ac:cxnSpMkLst>
        </pc:cxnChg>
        <pc:cxnChg chg="add mod topLvl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22" creationId="{FE16BC34-7A8C-4F9D-BCB8-C8821E5A2457}"/>
          </ac:cxnSpMkLst>
        </pc:cxnChg>
        <pc:cxnChg chg="add mod topLvl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23" creationId="{9857CDA1-9E5B-40D1-B474-F75A13DC2367}"/>
          </ac:cxnSpMkLst>
        </pc:cxnChg>
        <pc:cxnChg chg="add mod topLvl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24" creationId="{68411C70-E51E-4BF8-9130-5FBD1F5688B3}"/>
          </ac:cxnSpMkLst>
        </pc:cxnChg>
        <pc:cxnChg chg="add mod topLvl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25" creationId="{4C79A89A-D9A4-4EA6-B0BB-A5786009ECF6}"/>
          </ac:cxnSpMkLst>
        </pc:cxnChg>
        <pc:cxnChg chg="add mod topLvl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26" creationId="{0A274AD8-0CBB-46BF-850C-FEF0C75EA9CD}"/>
          </ac:cxnSpMkLst>
        </pc:cxnChg>
        <pc:cxnChg chg="add mod topLvl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27" creationId="{47B87AA5-AF31-4A4A-AF61-B19CF3A8C117}"/>
          </ac:cxnSpMkLst>
        </pc:cxnChg>
        <pc:cxnChg chg="add mod topLvl">
          <ac:chgData name="Ranga Rodrigo" userId="a3170934-3a61-42af-add7-eae42539158e" providerId="ADAL" clId="{9D3BD4F9-2170-43F8-923E-FD25135F532F}" dt="2020-06-26T16:35:56.458" v="5081" actId="165"/>
          <ac:cxnSpMkLst>
            <pc:docMk/>
            <pc:sldMk cId="3793145926" sldId="981"/>
            <ac:cxnSpMk id="28" creationId="{C55BABF9-E817-4B5B-A5FB-2E347037DF8A}"/>
          </ac:cxnSpMkLst>
        </pc:cxnChg>
        <pc:cxnChg chg="add del">
          <ac:chgData name="Ranga Rodrigo" userId="a3170934-3a61-42af-add7-eae42539158e" providerId="ADAL" clId="{9D3BD4F9-2170-43F8-923E-FD25135F532F}" dt="2020-06-26T10:32:53.871" v="4776" actId="11529"/>
          <ac:cxnSpMkLst>
            <pc:docMk/>
            <pc:sldMk cId="3793145926" sldId="981"/>
            <ac:cxnSpMk id="62" creationId="{55EAEDA8-C316-45FD-8C2C-36D4733CCDD3}"/>
          </ac:cxnSpMkLst>
        </pc:cxnChg>
        <pc:cxnChg chg="add del mod">
          <ac:chgData name="Ranga Rodrigo" userId="a3170934-3a61-42af-add7-eae42539158e" providerId="ADAL" clId="{9D3BD4F9-2170-43F8-923E-FD25135F532F}" dt="2020-06-26T10:33:25.643" v="4780"/>
          <ac:cxnSpMkLst>
            <pc:docMk/>
            <pc:sldMk cId="3793145926" sldId="981"/>
            <ac:cxnSpMk id="63" creationId="{6C770349-511D-4C56-B782-8E19A35CA302}"/>
          </ac:cxnSpMkLst>
        </pc:cxnChg>
        <pc:cxnChg chg="add del mod">
          <ac:chgData name="Ranga Rodrigo" userId="a3170934-3a61-42af-add7-eae42539158e" providerId="ADAL" clId="{9D3BD4F9-2170-43F8-923E-FD25135F532F}" dt="2020-06-26T10:33:25.643" v="4780"/>
          <ac:cxnSpMkLst>
            <pc:docMk/>
            <pc:sldMk cId="3793145926" sldId="981"/>
            <ac:cxnSpMk id="64" creationId="{81852794-30F0-471F-9038-DD4F858FC552}"/>
          </ac:cxnSpMkLst>
        </pc:cxnChg>
        <pc:cxnChg chg="add del mod">
          <ac:chgData name="Ranga Rodrigo" userId="a3170934-3a61-42af-add7-eae42539158e" providerId="ADAL" clId="{9D3BD4F9-2170-43F8-923E-FD25135F532F}" dt="2020-06-26T10:33:25.643" v="4780"/>
          <ac:cxnSpMkLst>
            <pc:docMk/>
            <pc:sldMk cId="3793145926" sldId="981"/>
            <ac:cxnSpMk id="65" creationId="{4D35F9D6-A6AD-47A8-91A0-0EA207ADF871}"/>
          </ac:cxnSpMkLst>
        </pc:cxnChg>
        <pc:cxnChg chg="add del mod">
          <ac:chgData name="Ranga Rodrigo" userId="a3170934-3a61-42af-add7-eae42539158e" providerId="ADAL" clId="{9D3BD4F9-2170-43F8-923E-FD25135F532F}" dt="2020-06-26T10:33:25.643" v="4780"/>
          <ac:cxnSpMkLst>
            <pc:docMk/>
            <pc:sldMk cId="3793145926" sldId="981"/>
            <ac:cxnSpMk id="66" creationId="{5B938A4D-13DE-47D8-8969-D1AFAC88CEB2}"/>
          </ac:cxnSpMkLst>
        </pc:cxnChg>
        <pc:cxnChg chg="add del mod">
          <ac:chgData name="Ranga Rodrigo" userId="a3170934-3a61-42af-add7-eae42539158e" providerId="ADAL" clId="{9D3BD4F9-2170-43F8-923E-FD25135F532F}" dt="2020-06-26T10:33:25.643" v="4780"/>
          <ac:cxnSpMkLst>
            <pc:docMk/>
            <pc:sldMk cId="3793145926" sldId="981"/>
            <ac:cxnSpMk id="67" creationId="{522E030F-B56E-4D53-B4B4-D580E6A029A9}"/>
          </ac:cxnSpMkLst>
        </pc:cxnChg>
        <pc:cxnChg chg="add del mod">
          <ac:chgData name="Ranga Rodrigo" userId="a3170934-3a61-42af-add7-eae42539158e" providerId="ADAL" clId="{9D3BD4F9-2170-43F8-923E-FD25135F532F}" dt="2020-06-26T10:33:25.643" v="4780"/>
          <ac:cxnSpMkLst>
            <pc:docMk/>
            <pc:sldMk cId="3793145926" sldId="981"/>
            <ac:cxnSpMk id="68" creationId="{B2BB831D-DAA5-4E7A-A9E4-1A07B0F7A2D8}"/>
          </ac:cxnSpMkLst>
        </pc:cxnChg>
        <pc:cxnChg chg="add del mod">
          <ac:chgData name="Ranga Rodrigo" userId="a3170934-3a61-42af-add7-eae42539158e" providerId="ADAL" clId="{9D3BD4F9-2170-43F8-923E-FD25135F532F}" dt="2020-06-26T10:33:25.643" v="4780"/>
          <ac:cxnSpMkLst>
            <pc:docMk/>
            <pc:sldMk cId="3793145926" sldId="981"/>
            <ac:cxnSpMk id="69" creationId="{5EF4461D-1F90-4966-81C5-2BAF3DE30DF8}"/>
          </ac:cxnSpMkLst>
        </pc:cxnChg>
        <pc:cxnChg chg="add del mod">
          <ac:chgData name="Ranga Rodrigo" userId="a3170934-3a61-42af-add7-eae42539158e" providerId="ADAL" clId="{9D3BD4F9-2170-43F8-923E-FD25135F532F}" dt="2020-06-26T10:33:46.126" v="4782" actId="21"/>
          <ac:cxnSpMkLst>
            <pc:docMk/>
            <pc:sldMk cId="3793145926" sldId="981"/>
            <ac:cxnSpMk id="70" creationId="{EFA10FB7-8765-4EFD-91F4-5328948ACEAE}"/>
          </ac:cxnSpMkLst>
        </pc:cxnChg>
        <pc:cxnChg chg="add del mod">
          <ac:chgData name="Ranga Rodrigo" userId="a3170934-3a61-42af-add7-eae42539158e" providerId="ADAL" clId="{9D3BD4F9-2170-43F8-923E-FD25135F532F}" dt="2020-06-26T10:33:46.126" v="4782" actId="21"/>
          <ac:cxnSpMkLst>
            <pc:docMk/>
            <pc:sldMk cId="3793145926" sldId="981"/>
            <ac:cxnSpMk id="71" creationId="{97A9ABFF-C27D-4ECA-B559-4E903DED5EB1}"/>
          </ac:cxnSpMkLst>
        </pc:cxnChg>
        <pc:cxnChg chg="add del mod">
          <ac:chgData name="Ranga Rodrigo" userId="a3170934-3a61-42af-add7-eae42539158e" providerId="ADAL" clId="{9D3BD4F9-2170-43F8-923E-FD25135F532F}" dt="2020-06-26T10:33:46.126" v="4782" actId="21"/>
          <ac:cxnSpMkLst>
            <pc:docMk/>
            <pc:sldMk cId="3793145926" sldId="981"/>
            <ac:cxnSpMk id="72" creationId="{F646FA7A-2D9E-402E-9C29-BC9D5815883A}"/>
          </ac:cxnSpMkLst>
        </pc:cxnChg>
        <pc:cxnChg chg="add del mod">
          <ac:chgData name="Ranga Rodrigo" userId="a3170934-3a61-42af-add7-eae42539158e" providerId="ADAL" clId="{9D3BD4F9-2170-43F8-923E-FD25135F532F}" dt="2020-06-26T10:33:46.126" v="4782" actId="21"/>
          <ac:cxnSpMkLst>
            <pc:docMk/>
            <pc:sldMk cId="3793145926" sldId="981"/>
            <ac:cxnSpMk id="73" creationId="{12A2DCBC-8876-4C3D-ADED-332A1BD831FC}"/>
          </ac:cxnSpMkLst>
        </pc:cxnChg>
        <pc:cxnChg chg="add del mod">
          <ac:chgData name="Ranga Rodrigo" userId="a3170934-3a61-42af-add7-eae42539158e" providerId="ADAL" clId="{9D3BD4F9-2170-43F8-923E-FD25135F532F}" dt="2020-06-26T10:33:46.126" v="4782" actId="21"/>
          <ac:cxnSpMkLst>
            <pc:docMk/>
            <pc:sldMk cId="3793145926" sldId="981"/>
            <ac:cxnSpMk id="74" creationId="{1255F8AF-7038-40E2-88C7-4239FC6BEA0D}"/>
          </ac:cxnSpMkLst>
        </pc:cxnChg>
        <pc:cxnChg chg="add del mod">
          <ac:chgData name="Ranga Rodrigo" userId="a3170934-3a61-42af-add7-eae42539158e" providerId="ADAL" clId="{9D3BD4F9-2170-43F8-923E-FD25135F532F}" dt="2020-06-26T10:33:46.126" v="4782" actId="21"/>
          <ac:cxnSpMkLst>
            <pc:docMk/>
            <pc:sldMk cId="3793145926" sldId="981"/>
            <ac:cxnSpMk id="75" creationId="{3AC28635-2875-48AD-B8BA-F040914098A7}"/>
          </ac:cxnSpMkLst>
        </pc:cxnChg>
        <pc:cxnChg chg="add del mod">
          <ac:chgData name="Ranga Rodrigo" userId="a3170934-3a61-42af-add7-eae42539158e" providerId="ADAL" clId="{9D3BD4F9-2170-43F8-923E-FD25135F532F}" dt="2020-06-26T10:33:46.126" v="4782" actId="21"/>
          <ac:cxnSpMkLst>
            <pc:docMk/>
            <pc:sldMk cId="3793145926" sldId="981"/>
            <ac:cxnSpMk id="76" creationId="{3E77C2AB-58D1-4FD3-B425-3B7D915D0AC7}"/>
          </ac:cxnSpMkLst>
        </pc:cxnChg>
        <pc:cxnChg chg="add del mod">
          <ac:chgData name="Ranga Rodrigo" userId="a3170934-3a61-42af-add7-eae42539158e" providerId="ADAL" clId="{9D3BD4F9-2170-43F8-923E-FD25135F532F}" dt="2020-06-26T10:33:46.126" v="4782" actId="21"/>
          <ac:cxnSpMkLst>
            <pc:docMk/>
            <pc:sldMk cId="3793145926" sldId="981"/>
            <ac:cxnSpMk id="77" creationId="{2D9D69CE-94FA-4389-B864-D67C6662B969}"/>
          </ac:cxnSpMkLst>
        </pc:cxnChg>
        <pc:cxnChg chg="add del mod">
          <ac:chgData name="Ranga Rodrigo" userId="a3170934-3a61-42af-add7-eae42539158e" providerId="ADAL" clId="{9D3BD4F9-2170-43F8-923E-FD25135F532F}" dt="2020-06-26T10:33:46.126" v="4782" actId="21"/>
          <ac:cxnSpMkLst>
            <pc:docMk/>
            <pc:sldMk cId="3793145926" sldId="981"/>
            <ac:cxnSpMk id="78" creationId="{55C50753-AD65-4887-AE40-FCAB06AB0FCE}"/>
          </ac:cxnSpMkLst>
        </pc:cxnChg>
        <pc:cxnChg chg="add del mod">
          <ac:chgData name="Ranga Rodrigo" userId="a3170934-3a61-42af-add7-eae42539158e" providerId="ADAL" clId="{9D3BD4F9-2170-43F8-923E-FD25135F532F}" dt="2020-06-26T10:33:46.126" v="4782" actId="21"/>
          <ac:cxnSpMkLst>
            <pc:docMk/>
            <pc:sldMk cId="3793145926" sldId="981"/>
            <ac:cxnSpMk id="79" creationId="{11EEE0E9-10FA-49E8-8810-03D0C422BAFD}"/>
          </ac:cxnSpMkLst>
        </pc:cxnChg>
        <pc:cxnChg chg="add del mod">
          <ac:chgData name="Ranga Rodrigo" userId="a3170934-3a61-42af-add7-eae42539158e" providerId="ADAL" clId="{9D3BD4F9-2170-43F8-923E-FD25135F532F}" dt="2020-06-26T10:33:46.126" v="4782" actId="21"/>
          <ac:cxnSpMkLst>
            <pc:docMk/>
            <pc:sldMk cId="3793145926" sldId="981"/>
            <ac:cxnSpMk id="80" creationId="{3353C22B-A4AC-4623-B25C-681A17AFBA17}"/>
          </ac:cxnSpMkLst>
        </pc:cxnChg>
        <pc:cxnChg chg="add mod topLvl">
          <ac:chgData name="Ranga Rodrigo" userId="a3170934-3a61-42af-add7-eae42539158e" providerId="ADAL" clId="{9D3BD4F9-2170-43F8-923E-FD25135F532F}" dt="2020-06-26T16:37:17.379" v="5087" actId="165"/>
          <ac:cxnSpMkLst>
            <pc:docMk/>
            <pc:sldMk cId="3793145926" sldId="981"/>
            <ac:cxnSpMk id="82" creationId="{3FB4FBF3-2E62-434E-9E9E-3684C7D40913}"/>
          </ac:cxnSpMkLst>
        </pc:cxnChg>
        <pc:cxnChg chg="add mod topLvl">
          <ac:chgData name="Ranga Rodrigo" userId="a3170934-3a61-42af-add7-eae42539158e" providerId="ADAL" clId="{9D3BD4F9-2170-43F8-923E-FD25135F532F}" dt="2020-06-26T16:37:17.379" v="5087" actId="165"/>
          <ac:cxnSpMkLst>
            <pc:docMk/>
            <pc:sldMk cId="3793145926" sldId="981"/>
            <ac:cxnSpMk id="84" creationId="{1F79AF9C-1A24-40A2-816A-99BE18BBEEEA}"/>
          </ac:cxnSpMkLst>
        </pc:cxnChg>
        <pc:cxnChg chg="mod">
          <ac:chgData name="Ranga Rodrigo" userId="a3170934-3a61-42af-add7-eae42539158e" providerId="ADAL" clId="{9D3BD4F9-2170-43F8-923E-FD25135F532F}" dt="2020-06-26T16:30:19.833" v="4990" actId="478"/>
          <ac:cxnSpMkLst>
            <pc:docMk/>
            <pc:sldMk cId="3793145926" sldId="981"/>
            <ac:cxnSpMk id="91" creationId="{61CBCD05-1585-4770-8B27-57D2B43868CB}"/>
          </ac:cxnSpMkLst>
        </pc:cxnChg>
        <pc:cxnChg chg="mod">
          <ac:chgData name="Ranga Rodrigo" userId="a3170934-3a61-42af-add7-eae42539158e" providerId="ADAL" clId="{9D3BD4F9-2170-43F8-923E-FD25135F532F}" dt="2020-06-26T10:37:11.405" v="4853"/>
          <ac:cxnSpMkLst>
            <pc:docMk/>
            <pc:sldMk cId="3793145926" sldId="981"/>
            <ac:cxnSpMk id="92" creationId="{4198A611-81A3-4BCD-B541-9C4FFC59A5A3}"/>
          </ac:cxnSpMkLst>
        </pc:cxnChg>
        <pc:cxnChg chg="add mod">
          <ac:chgData name="Ranga Rodrigo" userId="a3170934-3a61-42af-add7-eae42539158e" providerId="ADAL" clId="{9D3BD4F9-2170-43F8-923E-FD25135F532F}" dt="2020-06-26T16:30:16.981" v="4989" actId="164"/>
          <ac:cxnSpMkLst>
            <pc:docMk/>
            <pc:sldMk cId="3793145926" sldId="981"/>
            <ac:cxnSpMk id="103" creationId="{CF094EDC-F4A5-44B6-AA23-B97D752DB592}"/>
          </ac:cxnSpMkLst>
        </pc:cxnChg>
        <pc:cxnChg chg="add mod">
          <ac:chgData name="Ranga Rodrigo" userId="a3170934-3a61-42af-add7-eae42539158e" providerId="ADAL" clId="{9D3BD4F9-2170-43F8-923E-FD25135F532F}" dt="2020-06-26T16:30:16.981" v="4989" actId="164"/>
          <ac:cxnSpMkLst>
            <pc:docMk/>
            <pc:sldMk cId="3793145926" sldId="981"/>
            <ac:cxnSpMk id="105" creationId="{F0AACD48-4E58-4F80-BEC0-498CE3B463A9}"/>
          </ac:cxnSpMkLst>
        </pc:cxnChg>
        <pc:cxnChg chg="add mod">
          <ac:chgData name="Ranga Rodrigo" userId="a3170934-3a61-42af-add7-eae42539158e" providerId="ADAL" clId="{9D3BD4F9-2170-43F8-923E-FD25135F532F}" dt="2020-06-26T16:30:16.981" v="4989" actId="164"/>
          <ac:cxnSpMkLst>
            <pc:docMk/>
            <pc:sldMk cId="3793145926" sldId="981"/>
            <ac:cxnSpMk id="106" creationId="{4EDABC94-705D-4813-BB37-A573CBE64923}"/>
          </ac:cxnSpMkLst>
        </pc:cxnChg>
        <pc:cxnChg chg="add mod">
          <ac:chgData name="Ranga Rodrigo" userId="a3170934-3a61-42af-add7-eae42539158e" providerId="ADAL" clId="{9D3BD4F9-2170-43F8-923E-FD25135F532F}" dt="2020-06-26T16:30:16.981" v="4989" actId="164"/>
          <ac:cxnSpMkLst>
            <pc:docMk/>
            <pc:sldMk cId="3793145926" sldId="981"/>
            <ac:cxnSpMk id="107" creationId="{7D7796BC-02EB-48EE-94D8-1E3E7BA01763}"/>
          </ac:cxnSpMkLst>
        </pc:cxnChg>
        <pc:cxnChg chg="add mod">
          <ac:chgData name="Ranga Rodrigo" userId="a3170934-3a61-42af-add7-eae42539158e" providerId="ADAL" clId="{9D3BD4F9-2170-43F8-923E-FD25135F532F}" dt="2020-06-26T16:30:16.981" v="4989" actId="164"/>
          <ac:cxnSpMkLst>
            <pc:docMk/>
            <pc:sldMk cId="3793145926" sldId="981"/>
            <ac:cxnSpMk id="108" creationId="{9B0C9725-025A-4FF7-A6D8-4070E98AE9B6}"/>
          </ac:cxnSpMkLst>
        </pc:cxnChg>
        <pc:cxnChg chg="add mod">
          <ac:chgData name="Ranga Rodrigo" userId="a3170934-3a61-42af-add7-eae42539158e" providerId="ADAL" clId="{9D3BD4F9-2170-43F8-923E-FD25135F532F}" dt="2020-06-26T16:30:16.981" v="4989" actId="164"/>
          <ac:cxnSpMkLst>
            <pc:docMk/>
            <pc:sldMk cId="3793145926" sldId="981"/>
            <ac:cxnSpMk id="109" creationId="{F03EE5D0-B793-4FBC-A3F9-7A765DFE2670}"/>
          </ac:cxnSpMkLst>
        </pc:cxnChg>
        <pc:cxnChg chg="add mod">
          <ac:chgData name="Ranga Rodrigo" userId="a3170934-3a61-42af-add7-eae42539158e" providerId="ADAL" clId="{9D3BD4F9-2170-43F8-923E-FD25135F532F}" dt="2020-06-27T08:05:44.148" v="5211" actId="1076"/>
          <ac:cxnSpMkLst>
            <pc:docMk/>
            <pc:sldMk cId="3793145926" sldId="981"/>
            <ac:cxnSpMk id="122" creationId="{6D9D3AA4-9C6D-4174-B506-B9E371EB2184}"/>
          </ac:cxnSpMkLst>
        </pc:cxnChg>
      </pc:sldChg>
      <pc:sldChg chg="addSp delSp modSp add mod addAnim delAnim modAnim">
        <pc:chgData name="Ranga Rodrigo" userId="a3170934-3a61-42af-add7-eae42539158e" providerId="ADAL" clId="{9D3BD4F9-2170-43F8-923E-FD25135F532F}" dt="2020-06-27T09:21:06.211" v="5860"/>
        <pc:sldMkLst>
          <pc:docMk/>
          <pc:sldMk cId="2639576710" sldId="982"/>
        </pc:sldMkLst>
        <pc:spChg chg="mod">
          <ac:chgData name="Ranga Rodrigo" userId="a3170934-3a61-42af-add7-eae42539158e" providerId="ADAL" clId="{9D3BD4F9-2170-43F8-923E-FD25135F532F}" dt="2020-06-27T08:02:51.167" v="5142" actId="20577"/>
          <ac:spMkLst>
            <pc:docMk/>
            <pc:sldMk cId="2639576710" sldId="982"/>
            <ac:spMk id="2" creationId="{8909ABB9-E703-40C0-B1A0-B90C01ACBA73}"/>
          </ac:spMkLst>
        </pc:spChg>
        <pc:spChg chg="add del mod">
          <ac:chgData name="Ranga Rodrigo" userId="a3170934-3a61-42af-add7-eae42539158e" providerId="ADAL" clId="{9D3BD4F9-2170-43F8-923E-FD25135F532F}" dt="2020-06-27T08:16:04.585" v="5295" actId="164"/>
          <ac:spMkLst>
            <pc:docMk/>
            <pc:sldMk cId="2639576710" sldId="982"/>
            <ac:spMk id="5" creationId="{BC4CA5EF-92F7-4D2C-9E1F-F66BBA6C6929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10" creationId="{0A5FDAD3-2EA2-4A7A-8999-405530728CC5}"/>
          </ac:spMkLst>
        </pc:spChg>
        <pc:spChg chg="add mod">
          <ac:chgData name="Ranga Rodrigo" userId="a3170934-3a61-42af-add7-eae42539158e" providerId="ADAL" clId="{9D3BD4F9-2170-43F8-923E-FD25135F532F}" dt="2020-06-27T08:28:03.185" v="5448" actId="1582"/>
          <ac:spMkLst>
            <pc:docMk/>
            <pc:sldMk cId="2639576710" sldId="982"/>
            <ac:spMk id="37" creationId="{C8BFF598-A4AD-4D15-A795-B00D261E01AF}"/>
          </ac:spMkLst>
        </pc:spChg>
        <pc:spChg chg="add mod">
          <ac:chgData name="Ranga Rodrigo" userId="a3170934-3a61-42af-add7-eae42539158e" providerId="ADAL" clId="{9D3BD4F9-2170-43F8-923E-FD25135F532F}" dt="2020-06-27T08:33:16.021" v="5507" actId="164"/>
          <ac:spMkLst>
            <pc:docMk/>
            <pc:sldMk cId="2639576710" sldId="982"/>
            <ac:spMk id="46" creationId="{D819AE83-F7BE-4A8D-9195-88B7ADB4D86B}"/>
          </ac:spMkLst>
        </pc:spChg>
        <pc:spChg chg="del">
          <ac:chgData name="Ranga Rodrigo" userId="a3170934-3a61-42af-add7-eae42539158e" providerId="ADAL" clId="{9D3BD4F9-2170-43F8-923E-FD25135F532F}" dt="2020-06-27T08:03:56.506" v="5149" actId="478"/>
          <ac:spMkLst>
            <pc:docMk/>
            <pc:sldMk cId="2639576710" sldId="982"/>
            <ac:spMk id="52" creationId="{23F80EC5-A861-47C9-9B15-0E351F0C9506}"/>
          </ac:spMkLst>
        </pc:spChg>
        <pc:spChg chg="add del mod">
          <ac:chgData name="Ranga Rodrigo" userId="a3170934-3a61-42af-add7-eae42539158e" providerId="ADAL" clId="{9D3BD4F9-2170-43F8-923E-FD25135F532F}" dt="2020-06-27T08:23:06.204" v="5362" actId="164"/>
          <ac:spMkLst>
            <pc:docMk/>
            <pc:sldMk cId="2639576710" sldId="982"/>
            <ac:spMk id="56" creationId="{89417815-AD69-4EB9-84B7-35E4B54CB5AD}"/>
          </ac:spMkLst>
        </pc:spChg>
        <pc:spChg chg="add mod">
          <ac:chgData name="Ranga Rodrigo" userId="a3170934-3a61-42af-add7-eae42539158e" providerId="ADAL" clId="{9D3BD4F9-2170-43F8-923E-FD25135F532F}" dt="2020-06-27T08:07:17.195" v="5229"/>
          <ac:spMkLst>
            <pc:docMk/>
            <pc:sldMk cId="2639576710" sldId="982"/>
            <ac:spMk id="57" creationId="{E1828CAE-68DA-4087-9E2B-0BC1F805A703}"/>
          </ac:spMkLst>
        </pc:spChg>
        <pc:spChg chg="mod">
          <ac:chgData name="Ranga Rodrigo" userId="a3170934-3a61-42af-add7-eae42539158e" providerId="ADAL" clId="{9D3BD4F9-2170-43F8-923E-FD25135F532F}" dt="2020-06-27T08:07:07.799" v="5228" actId="20577"/>
          <ac:spMkLst>
            <pc:docMk/>
            <pc:sldMk cId="2639576710" sldId="982"/>
            <ac:spMk id="58" creationId="{2EED63BF-B5AC-4BED-B1DC-472C4A991464}"/>
          </ac:spMkLst>
        </pc:spChg>
        <pc:spChg chg="del">
          <ac:chgData name="Ranga Rodrigo" userId="a3170934-3a61-42af-add7-eae42539158e" providerId="ADAL" clId="{9D3BD4F9-2170-43F8-923E-FD25135F532F}" dt="2020-06-27T08:03:28.147" v="5144" actId="478"/>
          <ac:spMkLst>
            <pc:docMk/>
            <pc:sldMk cId="2639576710" sldId="982"/>
            <ac:spMk id="60" creationId="{21699AFA-3C01-4B77-A3EE-882FFEB06BAE}"/>
          </ac:spMkLst>
        </pc:spChg>
        <pc:spChg chg="add mod">
          <ac:chgData name="Ranga Rodrigo" userId="a3170934-3a61-42af-add7-eae42539158e" providerId="ADAL" clId="{9D3BD4F9-2170-43F8-923E-FD25135F532F}" dt="2020-06-27T08:16:04.585" v="5295" actId="164"/>
          <ac:spMkLst>
            <pc:docMk/>
            <pc:sldMk cId="2639576710" sldId="982"/>
            <ac:spMk id="61" creationId="{A94C4642-4C0B-4056-9B5B-C58610B1BB65}"/>
          </ac:spMkLst>
        </pc:spChg>
        <pc:spChg chg="add mod">
          <ac:chgData name="Ranga Rodrigo" userId="a3170934-3a61-42af-add7-eae42539158e" providerId="ADAL" clId="{9D3BD4F9-2170-43F8-923E-FD25135F532F}" dt="2020-06-27T08:16:04.585" v="5295" actId="164"/>
          <ac:spMkLst>
            <pc:docMk/>
            <pc:sldMk cId="2639576710" sldId="982"/>
            <ac:spMk id="62" creationId="{28399C47-5B94-4847-B3D8-ADA48B8C1405}"/>
          </ac:spMkLst>
        </pc:spChg>
        <pc:spChg chg="add mod">
          <ac:chgData name="Ranga Rodrigo" userId="a3170934-3a61-42af-add7-eae42539158e" providerId="ADAL" clId="{9D3BD4F9-2170-43F8-923E-FD25135F532F}" dt="2020-06-27T08:16:04.585" v="5295" actId="164"/>
          <ac:spMkLst>
            <pc:docMk/>
            <pc:sldMk cId="2639576710" sldId="982"/>
            <ac:spMk id="63" creationId="{CE165BD1-A7BC-4169-A296-3E929D06F45D}"/>
          </ac:spMkLst>
        </pc:spChg>
        <pc:spChg chg="add del mod">
          <ac:chgData name="Ranga Rodrigo" userId="a3170934-3a61-42af-add7-eae42539158e" providerId="ADAL" clId="{9D3BD4F9-2170-43F8-923E-FD25135F532F}" dt="2020-06-27T08:15:53.393" v="5293" actId="478"/>
          <ac:spMkLst>
            <pc:docMk/>
            <pc:sldMk cId="2639576710" sldId="982"/>
            <ac:spMk id="64" creationId="{13AFAD1B-65FE-4BB1-91D9-3380043F7142}"/>
          </ac:spMkLst>
        </pc:spChg>
        <pc:spChg chg="add mod">
          <ac:chgData name="Ranga Rodrigo" userId="a3170934-3a61-42af-add7-eae42539158e" providerId="ADAL" clId="{9D3BD4F9-2170-43F8-923E-FD25135F532F}" dt="2020-06-27T08:16:04.585" v="5295" actId="164"/>
          <ac:spMkLst>
            <pc:docMk/>
            <pc:sldMk cId="2639576710" sldId="982"/>
            <ac:spMk id="65" creationId="{9C0717FD-C4B8-490A-BCB9-76268B8D8E92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67" creationId="{DC6815B7-AE3E-46CD-A0CE-9828D1639EC4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68" creationId="{E288202D-94F7-4563-B7D7-7526378AC5E7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69" creationId="{607AD18B-30EE-41B3-AAF2-8D580C263F8F}"/>
          </ac:spMkLst>
        </pc:spChg>
        <pc:spChg chg="mod">
          <ac:chgData name="Ranga Rodrigo" userId="a3170934-3a61-42af-add7-eae42539158e" providerId="ADAL" clId="{9D3BD4F9-2170-43F8-923E-FD25135F532F}" dt="2020-06-27T08:18:01.730" v="5308" actId="571"/>
          <ac:spMkLst>
            <pc:docMk/>
            <pc:sldMk cId="2639576710" sldId="982"/>
            <ac:spMk id="71" creationId="{B5B41F40-B3A1-4D8A-A7AE-781011DF8A85}"/>
          </ac:spMkLst>
        </pc:spChg>
        <pc:spChg chg="mod">
          <ac:chgData name="Ranga Rodrigo" userId="a3170934-3a61-42af-add7-eae42539158e" providerId="ADAL" clId="{9D3BD4F9-2170-43F8-923E-FD25135F532F}" dt="2020-06-27T08:18:01.730" v="5308" actId="571"/>
          <ac:spMkLst>
            <pc:docMk/>
            <pc:sldMk cId="2639576710" sldId="982"/>
            <ac:spMk id="72" creationId="{E71410CF-ABD3-4DF6-9B10-7807730042A6}"/>
          </ac:spMkLst>
        </pc:spChg>
        <pc:spChg chg="mod">
          <ac:chgData name="Ranga Rodrigo" userId="a3170934-3a61-42af-add7-eae42539158e" providerId="ADAL" clId="{9D3BD4F9-2170-43F8-923E-FD25135F532F}" dt="2020-06-27T08:18:01.730" v="5308" actId="571"/>
          <ac:spMkLst>
            <pc:docMk/>
            <pc:sldMk cId="2639576710" sldId="982"/>
            <ac:spMk id="73" creationId="{68F2411A-144D-4D84-9782-99175F054B3D}"/>
          </ac:spMkLst>
        </pc:spChg>
        <pc:spChg chg="mod">
          <ac:chgData name="Ranga Rodrigo" userId="a3170934-3a61-42af-add7-eae42539158e" providerId="ADAL" clId="{9D3BD4F9-2170-43F8-923E-FD25135F532F}" dt="2020-06-27T08:18:01.730" v="5308" actId="571"/>
          <ac:spMkLst>
            <pc:docMk/>
            <pc:sldMk cId="2639576710" sldId="982"/>
            <ac:spMk id="74" creationId="{0556CCA9-6227-446D-8C4D-BA69A0CBDC23}"/>
          </ac:spMkLst>
        </pc:spChg>
        <pc:spChg chg="mod">
          <ac:chgData name="Ranga Rodrigo" userId="a3170934-3a61-42af-add7-eae42539158e" providerId="ADAL" clId="{9D3BD4F9-2170-43F8-923E-FD25135F532F}" dt="2020-06-27T08:18:01.730" v="5308" actId="571"/>
          <ac:spMkLst>
            <pc:docMk/>
            <pc:sldMk cId="2639576710" sldId="982"/>
            <ac:spMk id="75" creationId="{50D56982-4C2E-4D3A-AEEF-061FE5539307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76" creationId="{16925231-1F1C-434C-A788-87CC1B710AD5}"/>
          </ac:spMkLst>
        </pc:spChg>
        <pc:spChg chg="add del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77" creationId="{9C7C91CF-7219-4071-91FE-3D33D5168288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78" creationId="{934378B0-FFD9-47E6-8118-401648F51359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79" creationId="{640D6305-8C6E-4D5B-B3EC-713690CBF7B5}"/>
          </ac:spMkLst>
        </pc:spChg>
        <pc:spChg chg="mod">
          <ac:chgData name="Ranga Rodrigo" userId="a3170934-3a61-42af-add7-eae42539158e" providerId="ADAL" clId="{9D3BD4F9-2170-43F8-923E-FD25135F532F}" dt="2020-06-27T08:18:22.350" v="5310" actId="571"/>
          <ac:spMkLst>
            <pc:docMk/>
            <pc:sldMk cId="2639576710" sldId="982"/>
            <ac:spMk id="83" creationId="{D7F885FC-1D12-4BE3-A573-04E20CC4ACB1}"/>
          </ac:spMkLst>
        </pc:spChg>
        <pc:spChg chg="mod">
          <ac:chgData name="Ranga Rodrigo" userId="a3170934-3a61-42af-add7-eae42539158e" providerId="ADAL" clId="{9D3BD4F9-2170-43F8-923E-FD25135F532F}" dt="2020-06-27T08:18:22.350" v="5310" actId="571"/>
          <ac:spMkLst>
            <pc:docMk/>
            <pc:sldMk cId="2639576710" sldId="982"/>
            <ac:spMk id="85" creationId="{0E8787E5-345A-4D41-BA1B-8AB898298F1A}"/>
          </ac:spMkLst>
        </pc:spChg>
        <pc:spChg chg="mod">
          <ac:chgData name="Ranga Rodrigo" userId="a3170934-3a61-42af-add7-eae42539158e" providerId="ADAL" clId="{9D3BD4F9-2170-43F8-923E-FD25135F532F}" dt="2020-06-27T08:18:22.350" v="5310" actId="571"/>
          <ac:spMkLst>
            <pc:docMk/>
            <pc:sldMk cId="2639576710" sldId="982"/>
            <ac:spMk id="86" creationId="{145B1C91-AD25-4C2D-888C-0C0215FBF568}"/>
          </ac:spMkLst>
        </pc:spChg>
        <pc:spChg chg="mod">
          <ac:chgData name="Ranga Rodrigo" userId="a3170934-3a61-42af-add7-eae42539158e" providerId="ADAL" clId="{9D3BD4F9-2170-43F8-923E-FD25135F532F}" dt="2020-06-27T08:18:22.350" v="5310" actId="571"/>
          <ac:spMkLst>
            <pc:docMk/>
            <pc:sldMk cId="2639576710" sldId="982"/>
            <ac:spMk id="87" creationId="{CB806BCE-38DF-41D8-A457-CFBFC0ED9753}"/>
          </ac:spMkLst>
        </pc:spChg>
        <pc:spChg chg="mod">
          <ac:chgData name="Ranga Rodrigo" userId="a3170934-3a61-42af-add7-eae42539158e" providerId="ADAL" clId="{9D3BD4F9-2170-43F8-923E-FD25135F532F}" dt="2020-06-27T08:18:22.350" v="5310" actId="571"/>
          <ac:spMkLst>
            <pc:docMk/>
            <pc:sldMk cId="2639576710" sldId="982"/>
            <ac:spMk id="88" creationId="{AD52FBC8-EED5-429D-8943-BE27C9AD07E0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89" creationId="{9CF859C0-4370-4CE1-8A0D-295732829430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90" creationId="{1093D3F0-3DD8-4EE3-8147-344C2D6960FE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91" creationId="{915DD768-759D-446A-989D-AE7773D9E063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92" creationId="{A1DD419A-1C8B-4A44-A4E8-7736881A51ED}"/>
          </ac:spMkLst>
        </pc:spChg>
        <pc:spChg chg="del topLvl">
          <ac:chgData name="Ranga Rodrigo" userId="a3170934-3a61-42af-add7-eae42539158e" providerId="ADAL" clId="{9D3BD4F9-2170-43F8-923E-FD25135F532F}" dt="2020-06-27T08:04:19.219" v="5153" actId="478"/>
          <ac:spMkLst>
            <pc:docMk/>
            <pc:sldMk cId="2639576710" sldId="982"/>
            <ac:spMk id="99" creationId="{F4BD30C5-431B-4FE0-9760-CCC1AC896D2A}"/>
          </ac:spMkLst>
        </pc:spChg>
        <pc:spChg chg="del">
          <ac:chgData name="Ranga Rodrigo" userId="a3170934-3a61-42af-add7-eae42539158e" providerId="ADAL" clId="{9D3BD4F9-2170-43F8-923E-FD25135F532F}" dt="2020-06-27T08:04:14.489" v="5150" actId="478"/>
          <ac:spMkLst>
            <pc:docMk/>
            <pc:sldMk cId="2639576710" sldId="982"/>
            <ac:spMk id="100" creationId="{2735F6BC-5283-4609-8EC7-7AD39948E5CA}"/>
          </ac:spMkLst>
        </pc:spChg>
        <pc:spChg chg="del topLvl">
          <ac:chgData name="Ranga Rodrigo" userId="a3170934-3a61-42af-add7-eae42539158e" providerId="ADAL" clId="{9D3BD4F9-2170-43F8-923E-FD25135F532F}" dt="2020-06-27T08:04:17.691" v="5152" actId="478"/>
          <ac:spMkLst>
            <pc:docMk/>
            <pc:sldMk cId="2639576710" sldId="982"/>
            <ac:spMk id="101" creationId="{A479537E-A12B-4B8D-93B9-BA7B37D121EF}"/>
          </ac:spMkLst>
        </pc:spChg>
        <pc:spChg chg="del">
          <ac:chgData name="Ranga Rodrigo" userId="a3170934-3a61-42af-add7-eae42539158e" providerId="ADAL" clId="{9D3BD4F9-2170-43F8-923E-FD25135F532F}" dt="2020-06-27T08:04:16.174" v="5151" actId="478"/>
          <ac:spMkLst>
            <pc:docMk/>
            <pc:sldMk cId="2639576710" sldId="982"/>
            <ac:spMk id="102" creationId="{5EDC140E-B634-4946-9B02-1B2C496E6688}"/>
          </ac:spMkLst>
        </pc:spChg>
        <pc:spChg chg="mod">
          <ac:chgData name="Ranga Rodrigo" userId="a3170934-3a61-42af-add7-eae42539158e" providerId="ADAL" clId="{9D3BD4F9-2170-43F8-923E-FD25135F532F}" dt="2020-06-27T08:18:22.350" v="5310" actId="571"/>
          <ac:spMkLst>
            <pc:docMk/>
            <pc:sldMk cId="2639576710" sldId="982"/>
            <ac:spMk id="104" creationId="{8B10B43F-C752-452D-B849-4F83B6A55C09}"/>
          </ac:spMkLst>
        </pc:spChg>
        <pc:spChg chg="del">
          <ac:chgData name="Ranga Rodrigo" userId="a3170934-3a61-42af-add7-eae42539158e" providerId="ADAL" clId="{9D3BD4F9-2170-43F8-923E-FD25135F532F}" dt="2020-06-27T08:03:31.008" v="5146" actId="478"/>
          <ac:spMkLst>
            <pc:docMk/>
            <pc:sldMk cId="2639576710" sldId="982"/>
            <ac:spMk id="113" creationId="{43BB9938-7C82-483A-8F57-1F78EF2D6218}"/>
          </ac:spMkLst>
        </pc:spChg>
        <pc:spChg chg="mod">
          <ac:chgData name="Ranga Rodrigo" userId="a3170934-3a61-42af-add7-eae42539158e" providerId="ADAL" clId="{9D3BD4F9-2170-43F8-923E-FD25135F532F}" dt="2020-06-27T08:18:22.350" v="5310" actId="571"/>
          <ac:spMkLst>
            <pc:docMk/>
            <pc:sldMk cId="2639576710" sldId="982"/>
            <ac:spMk id="114" creationId="{09987090-2822-410F-8FE8-75F2F0ABB1C8}"/>
          </ac:spMkLst>
        </pc:spChg>
        <pc:spChg chg="del">
          <ac:chgData name="Ranga Rodrigo" userId="a3170934-3a61-42af-add7-eae42539158e" providerId="ADAL" clId="{9D3BD4F9-2170-43F8-923E-FD25135F532F}" dt="2020-06-27T08:03:25.612" v="5143" actId="478"/>
          <ac:spMkLst>
            <pc:docMk/>
            <pc:sldMk cId="2639576710" sldId="982"/>
            <ac:spMk id="115" creationId="{B38C5CB1-6DE0-439A-9EE1-D39E20DAF3BA}"/>
          </ac:spMkLst>
        </pc:spChg>
        <pc:spChg chg="mod">
          <ac:chgData name="Ranga Rodrigo" userId="a3170934-3a61-42af-add7-eae42539158e" providerId="ADAL" clId="{9D3BD4F9-2170-43F8-923E-FD25135F532F}" dt="2020-06-27T08:18:22.350" v="5310" actId="571"/>
          <ac:spMkLst>
            <pc:docMk/>
            <pc:sldMk cId="2639576710" sldId="982"/>
            <ac:spMk id="116" creationId="{163A8E47-85CF-44F3-B2D5-3E28E2AC9E7D}"/>
          </ac:spMkLst>
        </pc:spChg>
        <pc:spChg chg="del">
          <ac:chgData name="Ranga Rodrigo" userId="a3170934-3a61-42af-add7-eae42539158e" providerId="ADAL" clId="{9D3BD4F9-2170-43F8-923E-FD25135F532F}" dt="2020-06-27T08:03:32.922" v="5147" actId="478"/>
          <ac:spMkLst>
            <pc:docMk/>
            <pc:sldMk cId="2639576710" sldId="982"/>
            <ac:spMk id="117" creationId="{1DF77E64-8372-4C9C-94A4-DFA550735ED9}"/>
          </ac:spMkLst>
        </pc:spChg>
        <pc:spChg chg="mod">
          <ac:chgData name="Ranga Rodrigo" userId="a3170934-3a61-42af-add7-eae42539158e" providerId="ADAL" clId="{9D3BD4F9-2170-43F8-923E-FD25135F532F}" dt="2020-06-27T08:18:22.350" v="5310" actId="571"/>
          <ac:spMkLst>
            <pc:docMk/>
            <pc:sldMk cId="2639576710" sldId="982"/>
            <ac:spMk id="118" creationId="{E6F79B06-66A8-43AD-A039-0193F5930B96}"/>
          </ac:spMkLst>
        </pc:spChg>
        <pc:spChg chg="del">
          <ac:chgData name="Ranga Rodrigo" userId="a3170934-3a61-42af-add7-eae42539158e" providerId="ADAL" clId="{9D3BD4F9-2170-43F8-923E-FD25135F532F}" dt="2020-06-27T08:03:34.542" v="5148" actId="478"/>
          <ac:spMkLst>
            <pc:docMk/>
            <pc:sldMk cId="2639576710" sldId="982"/>
            <ac:spMk id="119" creationId="{887CACBC-8BED-411F-9A24-80D175DBBDBB}"/>
          </ac:spMkLst>
        </pc:spChg>
        <pc:spChg chg="mod">
          <ac:chgData name="Ranga Rodrigo" userId="a3170934-3a61-42af-add7-eae42539158e" providerId="ADAL" clId="{9D3BD4F9-2170-43F8-923E-FD25135F532F}" dt="2020-06-27T08:18:22.350" v="5310" actId="571"/>
          <ac:spMkLst>
            <pc:docMk/>
            <pc:sldMk cId="2639576710" sldId="982"/>
            <ac:spMk id="120" creationId="{FEC0E0C8-0C67-4D03-81A1-37568FA022AA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121" creationId="{30478216-AF6F-4C20-897C-2ACB4002F042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122" creationId="{21A5F42B-3DF2-4EE2-ADD0-C76EF15DF611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123" creationId="{651DE0B5-FDB6-42E2-9FD7-86B1986D065D}"/>
          </ac:spMkLst>
        </pc:spChg>
        <pc:spChg chg="add mod">
          <ac:chgData name="Ranga Rodrigo" userId="a3170934-3a61-42af-add7-eae42539158e" providerId="ADAL" clId="{9D3BD4F9-2170-43F8-923E-FD25135F532F}" dt="2020-06-27T08:23:26.403" v="5363" actId="164"/>
          <ac:spMkLst>
            <pc:docMk/>
            <pc:sldMk cId="2639576710" sldId="982"/>
            <ac:spMk id="124" creationId="{84D3757E-E05F-485B-99C7-0200D73C5786}"/>
          </ac:spMkLst>
        </pc:spChg>
        <pc:spChg chg="add del">
          <ac:chgData name="Ranga Rodrigo" userId="a3170934-3a61-42af-add7-eae42539158e" providerId="ADAL" clId="{9D3BD4F9-2170-43F8-923E-FD25135F532F}" dt="2020-06-27T08:19:23.865" v="5317" actId="22"/>
          <ac:spMkLst>
            <pc:docMk/>
            <pc:sldMk cId="2639576710" sldId="982"/>
            <ac:spMk id="125" creationId="{6AF38C09-48EA-44AF-B88F-53F59EC4F120}"/>
          </ac:spMkLst>
        </pc:spChg>
        <pc:spChg chg="add del mod">
          <ac:chgData name="Ranga Rodrigo" userId="a3170934-3a61-42af-add7-eae42539158e" providerId="ADAL" clId="{9D3BD4F9-2170-43F8-923E-FD25135F532F}" dt="2020-06-27T08:22:46.224" v="5358" actId="22"/>
          <ac:spMkLst>
            <pc:docMk/>
            <pc:sldMk cId="2639576710" sldId="982"/>
            <ac:spMk id="126" creationId="{E771ECBB-5B09-428B-8788-43326DBA324A}"/>
          </ac:spMkLst>
        </pc:spChg>
        <pc:spChg chg="add del mod">
          <ac:chgData name="Ranga Rodrigo" userId="a3170934-3a61-42af-add7-eae42539158e" providerId="ADAL" clId="{9D3BD4F9-2170-43F8-923E-FD25135F532F}" dt="2020-06-27T08:22:43.690" v="5353" actId="22"/>
          <ac:spMkLst>
            <pc:docMk/>
            <pc:sldMk cId="2639576710" sldId="982"/>
            <ac:spMk id="127" creationId="{DE303540-62E0-4C8B-9B07-A97CC92AE6CC}"/>
          </ac:spMkLst>
        </pc:spChg>
        <pc:spChg chg="add mod">
          <ac:chgData name="Ranga Rodrigo" userId="a3170934-3a61-42af-add7-eae42539158e" providerId="ADAL" clId="{9D3BD4F9-2170-43F8-923E-FD25135F532F}" dt="2020-06-27T08:35:49.410" v="5530" actId="1076"/>
          <ac:spMkLst>
            <pc:docMk/>
            <pc:sldMk cId="2639576710" sldId="982"/>
            <ac:spMk id="128" creationId="{63F5C621-EC4D-42E5-BE33-32F22E9433B8}"/>
          </ac:spMkLst>
        </pc:spChg>
        <pc:spChg chg="add mod">
          <ac:chgData name="Ranga Rodrigo" userId="a3170934-3a61-42af-add7-eae42539158e" providerId="ADAL" clId="{9D3BD4F9-2170-43F8-923E-FD25135F532F}" dt="2020-06-27T09:11:48.956" v="5766" actId="113"/>
          <ac:spMkLst>
            <pc:docMk/>
            <pc:sldMk cId="2639576710" sldId="982"/>
            <ac:spMk id="129" creationId="{DEC37AB7-15ED-4DD3-8F0F-A8A1CA0F3AD9}"/>
          </ac:spMkLst>
        </pc:spChg>
        <pc:spChg chg="del mod topLvl">
          <ac:chgData name="Ranga Rodrigo" userId="a3170934-3a61-42af-add7-eae42539158e" providerId="ADAL" clId="{9D3BD4F9-2170-43F8-923E-FD25135F532F}" dt="2020-06-27T08:28:31.315" v="5453" actId="478"/>
          <ac:spMkLst>
            <pc:docMk/>
            <pc:sldMk cId="2639576710" sldId="982"/>
            <ac:spMk id="131" creationId="{23255838-6201-423C-B420-3B2122BD912A}"/>
          </ac:spMkLst>
        </pc:spChg>
        <pc:spChg chg="del mod topLvl">
          <ac:chgData name="Ranga Rodrigo" userId="a3170934-3a61-42af-add7-eae42539158e" providerId="ADAL" clId="{9D3BD4F9-2170-43F8-923E-FD25135F532F}" dt="2020-06-27T08:28:31.315" v="5453" actId="478"/>
          <ac:spMkLst>
            <pc:docMk/>
            <pc:sldMk cId="2639576710" sldId="982"/>
            <ac:spMk id="132" creationId="{32BEC7F8-08DD-4600-99E0-727C2AD06693}"/>
          </ac:spMkLst>
        </pc:spChg>
        <pc:spChg chg="del mod topLvl">
          <ac:chgData name="Ranga Rodrigo" userId="a3170934-3a61-42af-add7-eae42539158e" providerId="ADAL" clId="{9D3BD4F9-2170-43F8-923E-FD25135F532F}" dt="2020-06-27T08:28:31.315" v="5453" actId="478"/>
          <ac:spMkLst>
            <pc:docMk/>
            <pc:sldMk cId="2639576710" sldId="982"/>
            <ac:spMk id="133" creationId="{6F0E79B1-BE4F-45CB-905E-9DA62F9AC0FC}"/>
          </ac:spMkLst>
        </pc:spChg>
        <pc:spChg chg="del mod topLvl">
          <ac:chgData name="Ranga Rodrigo" userId="a3170934-3a61-42af-add7-eae42539158e" providerId="ADAL" clId="{9D3BD4F9-2170-43F8-923E-FD25135F532F}" dt="2020-06-27T08:28:31.315" v="5453" actId="478"/>
          <ac:spMkLst>
            <pc:docMk/>
            <pc:sldMk cId="2639576710" sldId="982"/>
            <ac:spMk id="134" creationId="{66758C0F-ABC4-4010-A55C-C4D0C09B2429}"/>
          </ac:spMkLst>
        </pc:spChg>
        <pc:spChg chg="del mod topLvl">
          <ac:chgData name="Ranga Rodrigo" userId="a3170934-3a61-42af-add7-eae42539158e" providerId="ADAL" clId="{9D3BD4F9-2170-43F8-923E-FD25135F532F}" dt="2020-06-27T08:28:31.315" v="5453" actId="478"/>
          <ac:spMkLst>
            <pc:docMk/>
            <pc:sldMk cId="2639576710" sldId="982"/>
            <ac:spMk id="135" creationId="{D34E555C-4BF8-4486-B04A-DC6716893BDA}"/>
          </ac:spMkLst>
        </pc:spChg>
        <pc:spChg chg="del mod topLvl">
          <ac:chgData name="Ranga Rodrigo" userId="a3170934-3a61-42af-add7-eae42539158e" providerId="ADAL" clId="{9D3BD4F9-2170-43F8-923E-FD25135F532F}" dt="2020-06-27T08:28:31.315" v="5453" actId="478"/>
          <ac:spMkLst>
            <pc:docMk/>
            <pc:sldMk cId="2639576710" sldId="982"/>
            <ac:spMk id="136" creationId="{2941A977-0F71-49A2-A02A-9B90084D72D2}"/>
          </ac:spMkLst>
        </pc:spChg>
        <pc:spChg chg="del mod topLvl">
          <ac:chgData name="Ranga Rodrigo" userId="a3170934-3a61-42af-add7-eae42539158e" providerId="ADAL" clId="{9D3BD4F9-2170-43F8-923E-FD25135F532F}" dt="2020-06-27T08:28:31.315" v="5453" actId="478"/>
          <ac:spMkLst>
            <pc:docMk/>
            <pc:sldMk cId="2639576710" sldId="982"/>
            <ac:spMk id="137" creationId="{E73851AF-CAA3-4BE2-B450-56A96E40EDA0}"/>
          </ac:spMkLst>
        </pc:spChg>
        <pc:spChg chg="del mod topLvl">
          <ac:chgData name="Ranga Rodrigo" userId="a3170934-3a61-42af-add7-eae42539158e" providerId="ADAL" clId="{9D3BD4F9-2170-43F8-923E-FD25135F532F}" dt="2020-06-27T08:28:31.315" v="5453" actId="478"/>
          <ac:spMkLst>
            <pc:docMk/>
            <pc:sldMk cId="2639576710" sldId="982"/>
            <ac:spMk id="138" creationId="{6CBD1750-E5DD-48C6-A003-ADFFC4C11C02}"/>
          </ac:spMkLst>
        </pc:spChg>
        <pc:spChg chg="del mod topLvl">
          <ac:chgData name="Ranga Rodrigo" userId="a3170934-3a61-42af-add7-eae42539158e" providerId="ADAL" clId="{9D3BD4F9-2170-43F8-923E-FD25135F532F}" dt="2020-06-27T08:28:36.135" v="5454" actId="478"/>
          <ac:spMkLst>
            <pc:docMk/>
            <pc:sldMk cId="2639576710" sldId="982"/>
            <ac:spMk id="139" creationId="{355F68B2-6575-47C3-A3AB-445060FD179C}"/>
          </ac:spMkLst>
        </pc:spChg>
        <pc:spChg chg="del mod topLvl">
          <ac:chgData name="Ranga Rodrigo" userId="a3170934-3a61-42af-add7-eae42539158e" providerId="ADAL" clId="{9D3BD4F9-2170-43F8-923E-FD25135F532F}" dt="2020-06-27T08:28:36.135" v="5454" actId="478"/>
          <ac:spMkLst>
            <pc:docMk/>
            <pc:sldMk cId="2639576710" sldId="982"/>
            <ac:spMk id="140" creationId="{7FEB8401-C940-4E21-975F-75B063BE94A7}"/>
          </ac:spMkLst>
        </pc:spChg>
        <pc:spChg chg="del mod topLvl">
          <ac:chgData name="Ranga Rodrigo" userId="a3170934-3a61-42af-add7-eae42539158e" providerId="ADAL" clId="{9D3BD4F9-2170-43F8-923E-FD25135F532F}" dt="2020-06-27T08:28:36.135" v="5454" actId="478"/>
          <ac:spMkLst>
            <pc:docMk/>
            <pc:sldMk cId="2639576710" sldId="982"/>
            <ac:spMk id="141" creationId="{9DA2D51A-19E6-4942-BD9C-56ADCF293C45}"/>
          </ac:spMkLst>
        </pc:spChg>
        <pc:spChg chg="del mod topLvl">
          <ac:chgData name="Ranga Rodrigo" userId="a3170934-3a61-42af-add7-eae42539158e" providerId="ADAL" clId="{9D3BD4F9-2170-43F8-923E-FD25135F532F}" dt="2020-06-27T08:28:36.135" v="5454" actId="478"/>
          <ac:spMkLst>
            <pc:docMk/>
            <pc:sldMk cId="2639576710" sldId="982"/>
            <ac:spMk id="142" creationId="{2540E10D-00AE-4E90-8994-ABAEF0991C39}"/>
          </ac:spMkLst>
        </pc:spChg>
        <pc:spChg chg="mod topLvl">
          <ac:chgData name="Ranga Rodrigo" userId="a3170934-3a61-42af-add7-eae42539158e" providerId="ADAL" clId="{9D3BD4F9-2170-43F8-923E-FD25135F532F}" dt="2020-06-27T08:33:37.442" v="5516" actId="1036"/>
          <ac:spMkLst>
            <pc:docMk/>
            <pc:sldMk cId="2639576710" sldId="982"/>
            <ac:spMk id="143" creationId="{83087D89-36E5-4AE1-8DB6-B6982FAA658B}"/>
          </ac:spMkLst>
        </pc:spChg>
        <pc:spChg chg="mod topLvl">
          <ac:chgData name="Ranga Rodrigo" userId="a3170934-3a61-42af-add7-eae42539158e" providerId="ADAL" clId="{9D3BD4F9-2170-43F8-923E-FD25135F532F}" dt="2020-06-27T08:34:22.987" v="5524" actId="1076"/>
          <ac:spMkLst>
            <pc:docMk/>
            <pc:sldMk cId="2639576710" sldId="982"/>
            <ac:spMk id="144" creationId="{D0C0C533-133F-4897-9761-8F589C0090A0}"/>
          </ac:spMkLst>
        </pc:spChg>
        <pc:spChg chg="mod topLvl">
          <ac:chgData name="Ranga Rodrigo" userId="a3170934-3a61-42af-add7-eae42539158e" providerId="ADAL" clId="{9D3BD4F9-2170-43F8-923E-FD25135F532F}" dt="2020-06-27T08:32:59.038" v="5506" actId="1036"/>
          <ac:spMkLst>
            <pc:docMk/>
            <pc:sldMk cId="2639576710" sldId="982"/>
            <ac:spMk id="145" creationId="{71B90841-4E32-4480-A01E-5C1730B88D64}"/>
          </ac:spMkLst>
        </pc:spChg>
        <pc:spChg chg="mod topLvl">
          <ac:chgData name="Ranga Rodrigo" userId="a3170934-3a61-42af-add7-eae42539158e" providerId="ADAL" clId="{9D3BD4F9-2170-43F8-923E-FD25135F532F}" dt="2020-06-27T08:32:07.346" v="5496" actId="1038"/>
          <ac:spMkLst>
            <pc:docMk/>
            <pc:sldMk cId="2639576710" sldId="982"/>
            <ac:spMk id="146" creationId="{67BA503D-F648-49AE-BB1E-679BABF3DC49}"/>
          </ac:spMkLst>
        </pc:spChg>
        <pc:spChg chg="add mod">
          <ac:chgData name="Ranga Rodrigo" userId="a3170934-3a61-42af-add7-eae42539158e" providerId="ADAL" clId="{9D3BD4F9-2170-43F8-923E-FD25135F532F}" dt="2020-06-27T08:30:51.930" v="5473" actId="164"/>
          <ac:spMkLst>
            <pc:docMk/>
            <pc:sldMk cId="2639576710" sldId="982"/>
            <ac:spMk id="147" creationId="{DC0C2C4C-0C56-4733-AF86-0D31715FE68B}"/>
          </ac:spMkLst>
        </pc:spChg>
        <pc:spChg chg="add mod">
          <ac:chgData name="Ranga Rodrigo" userId="a3170934-3a61-42af-add7-eae42539158e" providerId="ADAL" clId="{9D3BD4F9-2170-43F8-923E-FD25135F532F}" dt="2020-06-27T08:34:36.315" v="5526" actId="1076"/>
          <ac:spMkLst>
            <pc:docMk/>
            <pc:sldMk cId="2639576710" sldId="982"/>
            <ac:spMk id="150" creationId="{7C38B149-A238-400C-ABDD-0841337AD9A9}"/>
          </ac:spMkLst>
        </pc:spChg>
        <pc:spChg chg="add mod">
          <ac:chgData name="Ranga Rodrigo" userId="a3170934-3a61-42af-add7-eae42539158e" providerId="ADAL" clId="{9D3BD4F9-2170-43F8-923E-FD25135F532F}" dt="2020-06-27T08:39:10.587" v="5602" actId="1076"/>
          <ac:spMkLst>
            <pc:docMk/>
            <pc:sldMk cId="2639576710" sldId="982"/>
            <ac:spMk id="156" creationId="{A32BB2AF-621C-4BE8-914B-671CC5A49690}"/>
          </ac:spMkLst>
        </pc:spChg>
        <pc:spChg chg="add mod">
          <ac:chgData name="Ranga Rodrigo" userId="a3170934-3a61-42af-add7-eae42539158e" providerId="ADAL" clId="{9D3BD4F9-2170-43F8-923E-FD25135F532F}" dt="2020-06-27T09:03:45.046" v="5657" actId="164"/>
          <ac:spMkLst>
            <pc:docMk/>
            <pc:sldMk cId="2639576710" sldId="982"/>
            <ac:spMk id="157" creationId="{13704AE8-1D4C-49ED-83D0-D147C0BAEF5C}"/>
          </ac:spMkLst>
        </pc:spChg>
        <pc:spChg chg="add mod">
          <ac:chgData name="Ranga Rodrigo" userId="a3170934-3a61-42af-add7-eae42539158e" providerId="ADAL" clId="{9D3BD4F9-2170-43F8-923E-FD25135F532F}" dt="2020-06-27T09:03:45.046" v="5657" actId="164"/>
          <ac:spMkLst>
            <pc:docMk/>
            <pc:sldMk cId="2639576710" sldId="982"/>
            <ac:spMk id="158" creationId="{02A97068-E0E7-4BC2-8D5B-5667DA451C38}"/>
          </ac:spMkLst>
        </pc:spChg>
        <pc:spChg chg="add mod">
          <ac:chgData name="Ranga Rodrigo" userId="a3170934-3a61-42af-add7-eae42539158e" providerId="ADAL" clId="{9D3BD4F9-2170-43F8-923E-FD25135F532F}" dt="2020-06-27T08:59:04.034" v="5621" actId="571"/>
          <ac:spMkLst>
            <pc:docMk/>
            <pc:sldMk cId="2639576710" sldId="982"/>
            <ac:spMk id="159" creationId="{3CD738BF-DBF8-447A-8AD5-8017C430FE7F}"/>
          </ac:spMkLst>
        </pc:spChg>
        <pc:spChg chg="add mod">
          <ac:chgData name="Ranga Rodrigo" userId="a3170934-3a61-42af-add7-eae42539158e" providerId="ADAL" clId="{9D3BD4F9-2170-43F8-923E-FD25135F532F}" dt="2020-06-27T09:03:45.046" v="5657" actId="164"/>
          <ac:spMkLst>
            <pc:docMk/>
            <pc:sldMk cId="2639576710" sldId="982"/>
            <ac:spMk id="160" creationId="{DAE6007E-16C0-47F1-BBA8-D6179BD1AF4A}"/>
          </ac:spMkLst>
        </pc:spChg>
        <pc:spChg chg="add mod">
          <ac:chgData name="Ranga Rodrigo" userId="a3170934-3a61-42af-add7-eae42539158e" providerId="ADAL" clId="{9D3BD4F9-2170-43F8-923E-FD25135F532F}" dt="2020-06-27T09:03:45.046" v="5657" actId="164"/>
          <ac:spMkLst>
            <pc:docMk/>
            <pc:sldMk cId="2639576710" sldId="982"/>
            <ac:spMk id="161" creationId="{F0A2C689-BC92-4986-ADDD-36E7362BD223}"/>
          </ac:spMkLst>
        </pc:spChg>
        <pc:spChg chg="add mod">
          <ac:chgData name="Ranga Rodrigo" userId="a3170934-3a61-42af-add7-eae42539158e" providerId="ADAL" clId="{9D3BD4F9-2170-43F8-923E-FD25135F532F}" dt="2020-06-27T09:03:45.046" v="5657" actId="164"/>
          <ac:spMkLst>
            <pc:docMk/>
            <pc:sldMk cId="2639576710" sldId="982"/>
            <ac:spMk id="162" creationId="{C131EE4B-A216-4697-B231-2770ECA8F530}"/>
          </ac:spMkLst>
        </pc:spChg>
        <pc:spChg chg="add mod">
          <ac:chgData name="Ranga Rodrigo" userId="a3170934-3a61-42af-add7-eae42539158e" providerId="ADAL" clId="{9D3BD4F9-2170-43F8-923E-FD25135F532F}" dt="2020-06-27T09:10:31.441" v="5736" actId="14100"/>
          <ac:spMkLst>
            <pc:docMk/>
            <pc:sldMk cId="2639576710" sldId="982"/>
            <ac:spMk id="165" creationId="{5E4B3DAF-B18F-4256-87E3-B24E87E91591}"/>
          </ac:spMkLst>
        </pc:spChg>
        <pc:spChg chg="add del mod">
          <ac:chgData name="Ranga Rodrigo" userId="a3170934-3a61-42af-add7-eae42539158e" providerId="ADAL" clId="{9D3BD4F9-2170-43F8-923E-FD25135F532F}" dt="2020-06-27T09:10:02.255" v="5733" actId="478"/>
          <ac:spMkLst>
            <pc:docMk/>
            <pc:sldMk cId="2639576710" sldId="982"/>
            <ac:spMk id="166" creationId="{0DDF7A3C-D988-40EC-B2FA-F428111748B6}"/>
          </ac:spMkLst>
        </pc:spChg>
        <pc:spChg chg="add mod">
          <ac:chgData name="Ranga Rodrigo" userId="a3170934-3a61-42af-add7-eae42539158e" providerId="ADAL" clId="{9D3BD4F9-2170-43F8-923E-FD25135F532F}" dt="2020-06-27T09:11:01.320" v="5751" actId="1035"/>
          <ac:spMkLst>
            <pc:docMk/>
            <pc:sldMk cId="2639576710" sldId="982"/>
            <ac:spMk id="168" creationId="{0E8AE738-C386-49F3-B49D-1BEE93608461}"/>
          </ac:spMkLst>
        </pc:spChg>
        <pc:spChg chg="add mod">
          <ac:chgData name="Ranga Rodrigo" userId="a3170934-3a61-42af-add7-eae42539158e" providerId="ADAL" clId="{9D3BD4F9-2170-43F8-923E-FD25135F532F}" dt="2020-06-27T09:11:12.290" v="5763" actId="14100"/>
          <ac:spMkLst>
            <pc:docMk/>
            <pc:sldMk cId="2639576710" sldId="982"/>
            <ac:spMk id="170" creationId="{ECB010EA-B41E-4033-BB52-B523BD685742}"/>
          </ac:spMkLst>
        </pc:spChg>
        <pc:spChg chg="add mod">
          <ac:chgData name="Ranga Rodrigo" userId="a3170934-3a61-42af-add7-eae42539158e" providerId="ADAL" clId="{9D3BD4F9-2170-43F8-923E-FD25135F532F}" dt="2020-06-27T09:21:06.211" v="5860"/>
          <ac:spMkLst>
            <pc:docMk/>
            <pc:sldMk cId="2639576710" sldId="982"/>
            <ac:spMk id="171" creationId="{FC68C6AF-987E-4551-9412-85666E051911}"/>
          </ac:spMkLst>
        </pc:spChg>
        <pc:spChg chg="add mod">
          <ac:chgData name="Ranga Rodrigo" userId="a3170934-3a61-42af-add7-eae42539158e" providerId="ADAL" clId="{9D3BD4F9-2170-43F8-923E-FD25135F532F}" dt="2020-06-27T09:20:52.537" v="5859"/>
          <ac:spMkLst>
            <pc:docMk/>
            <pc:sldMk cId="2639576710" sldId="982"/>
            <ac:spMk id="172" creationId="{D48B8E3A-9DFB-4460-A3D7-F414F742BFB3}"/>
          </ac:spMkLst>
        </pc:spChg>
        <pc:grpChg chg="add del mod">
          <ac:chgData name="Ranga Rodrigo" userId="a3170934-3a61-42af-add7-eae42539158e" providerId="ADAL" clId="{9D3BD4F9-2170-43F8-923E-FD25135F532F}" dt="2020-06-27T08:18:35.744" v="5312" actId="478"/>
          <ac:grpSpMkLst>
            <pc:docMk/>
            <pc:sldMk cId="2639576710" sldId="982"/>
            <ac:grpSpMk id="6" creationId="{5C9E891A-32CB-4652-9EEB-E529A26DEF66}"/>
          </ac:grpSpMkLst>
        </pc:grpChg>
        <pc:grpChg chg="add del mod">
          <ac:chgData name="Ranga Rodrigo" userId="a3170934-3a61-42af-add7-eae42539158e" providerId="ADAL" clId="{9D3BD4F9-2170-43F8-923E-FD25135F532F}" dt="2020-06-27T08:22:46.724" v="5359" actId="164"/>
          <ac:grpSpMkLst>
            <pc:docMk/>
            <pc:sldMk cId="2639576710" sldId="982"/>
            <ac:grpSpMk id="20" creationId="{370E175C-BAAE-4B40-BF47-F822464B7607}"/>
          </ac:grpSpMkLst>
        </pc:grpChg>
        <pc:grpChg chg="add mod">
          <ac:chgData name="Ranga Rodrigo" userId="a3170934-3a61-42af-add7-eae42539158e" providerId="ADAL" clId="{9D3BD4F9-2170-43F8-923E-FD25135F532F}" dt="2020-06-27T08:24:46.770" v="5375" actId="164"/>
          <ac:grpSpMkLst>
            <pc:docMk/>
            <pc:sldMk cId="2639576710" sldId="982"/>
            <ac:grpSpMk id="32" creationId="{36C35820-CD06-4883-9249-BEF8AB2B1812}"/>
          </ac:grpSpMkLst>
        </pc:grpChg>
        <pc:grpChg chg="add mod">
          <ac:chgData name="Ranga Rodrigo" userId="a3170934-3a61-42af-add7-eae42539158e" providerId="ADAL" clId="{9D3BD4F9-2170-43F8-923E-FD25135F532F}" dt="2020-06-27T08:23:26.403" v="5363" actId="164"/>
          <ac:grpSpMkLst>
            <pc:docMk/>
            <pc:sldMk cId="2639576710" sldId="982"/>
            <ac:grpSpMk id="33" creationId="{9A3BBDA2-17D4-46B0-AA1F-133BF8C57D90}"/>
          </ac:grpSpMkLst>
        </pc:grpChg>
        <pc:grpChg chg="add mod">
          <ac:chgData name="Ranga Rodrigo" userId="a3170934-3a61-42af-add7-eae42539158e" providerId="ADAL" clId="{9D3BD4F9-2170-43F8-923E-FD25135F532F}" dt="2020-06-27T08:24:46.770" v="5375" actId="164"/>
          <ac:grpSpMkLst>
            <pc:docMk/>
            <pc:sldMk cId="2639576710" sldId="982"/>
            <ac:grpSpMk id="36" creationId="{2125315C-3F8D-4CCD-9993-C4D904A21A6A}"/>
          </ac:grpSpMkLst>
        </pc:grpChg>
        <pc:grpChg chg="add mod ord">
          <ac:chgData name="Ranga Rodrigo" userId="a3170934-3a61-42af-add7-eae42539158e" providerId="ADAL" clId="{9D3BD4F9-2170-43F8-923E-FD25135F532F}" dt="2020-06-27T08:30:51.930" v="5473" actId="164"/>
          <ac:grpSpMkLst>
            <pc:docMk/>
            <pc:sldMk cId="2639576710" sldId="982"/>
            <ac:grpSpMk id="43" creationId="{07E2451D-5944-4FF3-8BA9-9D69AF1F9EAA}"/>
          </ac:grpSpMkLst>
        </pc:grpChg>
        <pc:grpChg chg="add mod">
          <ac:chgData name="Ranga Rodrigo" userId="a3170934-3a61-42af-add7-eae42539158e" providerId="ADAL" clId="{9D3BD4F9-2170-43F8-923E-FD25135F532F}" dt="2020-06-27T08:30:51.930" v="5473" actId="164"/>
          <ac:grpSpMkLst>
            <pc:docMk/>
            <pc:sldMk cId="2639576710" sldId="982"/>
            <ac:grpSpMk id="44" creationId="{3833A960-0E07-4BBC-9D21-D631F8FEED01}"/>
          </ac:grpSpMkLst>
        </pc:grpChg>
        <pc:grpChg chg="add mod">
          <ac:chgData name="Ranga Rodrigo" userId="a3170934-3a61-42af-add7-eae42539158e" providerId="ADAL" clId="{9D3BD4F9-2170-43F8-923E-FD25135F532F}" dt="2020-06-27T08:36:04.599" v="5592" actId="1038"/>
          <ac:grpSpMkLst>
            <pc:docMk/>
            <pc:sldMk cId="2639576710" sldId="982"/>
            <ac:grpSpMk id="45" creationId="{CF21B7EF-4D6E-4F58-82EB-57F7729B939C}"/>
          </ac:grpSpMkLst>
        </pc:grpChg>
        <pc:grpChg chg="add del mod ord">
          <ac:chgData name="Ranga Rodrigo" userId="a3170934-3a61-42af-add7-eae42539158e" providerId="ADAL" clId="{9D3BD4F9-2170-43F8-923E-FD25135F532F}" dt="2020-06-27T08:34:25.415" v="5525" actId="478"/>
          <ac:grpSpMkLst>
            <pc:docMk/>
            <pc:sldMk cId="2639576710" sldId="982"/>
            <ac:grpSpMk id="51" creationId="{C1A01766-B2EB-4FD2-87C0-B84AE78ABBDE}"/>
          </ac:grpSpMkLst>
        </pc:grpChg>
        <pc:grpChg chg="add del mod">
          <ac:chgData name="Ranga Rodrigo" userId="a3170934-3a61-42af-add7-eae42539158e" providerId="ADAL" clId="{9D3BD4F9-2170-43F8-923E-FD25135F532F}" dt="2020-06-27T08:18:33.995" v="5311" actId="478"/>
          <ac:grpSpMkLst>
            <pc:docMk/>
            <pc:sldMk cId="2639576710" sldId="982"/>
            <ac:grpSpMk id="70" creationId="{C0D2B04C-EB78-4189-AC5F-814586661AF9}"/>
          </ac:grpSpMkLst>
        </pc:grpChg>
        <pc:grpChg chg="add del mod">
          <ac:chgData name="Ranga Rodrigo" userId="a3170934-3a61-42af-add7-eae42539158e" providerId="ADAL" clId="{9D3BD4F9-2170-43F8-923E-FD25135F532F}" dt="2020-06-27T08:18:41.681" v="5313" actId="478"/>
          <ac:grpSpMkLst>
            <pc:docMk/>
            <pc:sldMk cId="2639576710" sldId="982"/>
            <ac:grpSpMk id="81" creationId="{04C52F65-A9C2-4AF8-84BE-9FCF5DB8C42D}"/>
          </ac:grpSpMkLst>
        </pc:grpChg>
        <pc:grpChg chg="add del mod">
          <ac:chgData name="Ranga Rodrigo" userId="a3170934-3a61-42af-add7-eae42539158e" providerId="ADAL" clId="{9D3BD4F9-2170-43F8-923E-FD25135F532F}" dt="2020-06-27T08:18:44.857" v="5314" actId="478"/>
          <ac:grpSpMkLst>
            <pc:docMk/>
            <pc:sldMk cId="2639576710" sldId="982"/>
            <ac:grpSpMk id="97" creationId="{B9C5E759-B056-4FC7-AA9A-7726CAB9F10A}"/>
          </ac:grpSpMkLst>
        </pc:grpChg>
        <pc:grpChg chg="del">
          <ac:chgData name="Ranga Rodrigo" userId="a3170934-3a61-42af-add7-eae42539158e" providerId="ADAL" clId="{9D3BD4F9-2170-43F8-923E-FD25135F532F}" dt="2020-06-27T08:04:17.691" v="5152" actId="478"/>
          <ac:grpSpMkLst>
            <pc:docMk/>
            <pc:sldMk cId="2639576710" sldId="982"/>
            <ac:grpSpMk id="98" creationId="{D8238828-D843-414A-AA42-3926EFDE867B}"/>
          </ac:grpSpMkLst>
        </pc:grpChg>
        <pc:grpChg chg="del">
          <ac:chgData name="Ranga Rodrigo" userId="a3170934-3a61-42af-add7-eae42539158e" providerId="ADAL" clId="{9D3BD4F9-2170-43F8-923E-FD25135F532F}" dt="2020-06-27T08:03:29.037" v="5145" actId="478"/>
          <ac:grpSpMkLst>
            <pc:docMk/>
            <pc:sldMk cId="2639576710" sldId="982"/>
            <ac:grpSpMk id="112" creationId="{5C7BE284-1369-4FE3-8564-3F6A6D73778F}"/>
          </ac:grpSpMkLst>
        </pc:grpChg>
        <pc:grpChg chg="add del mod">
          <ac:chgData name="Ranga Rodrigo" userId="a3170934-3a61-42af-add7-eae42539158e" providerId="ADAL" clId="{9D3BD4F9-2170-43F8-923E-FD25135F532F}" dt="2020-06-27T08:28:28.476" v="5452" actId="165"/>
          <ac:grpSpMkLst>
            <pc:docMk/>
            <pc:sldMk cId="2639576710" sldId="982"/>
            <ac:grpSpMk id="130" creationId="{ECCB5901-99D3-42E3-B85C-2C86D8F5D4B6}"/>
          </ac:grpSpMkLst>
        </pc:grpChg>
        <pc:grpChg chg="add del mod">
          <ac:chgData name="Ranga Rodrigo" userId="a3170934-3a61-42af-add7-eae42539158e" providerId="ADAL" clId="{9D3BD4F9-2170-43F8-923E-FD25135F532F}" dt="2020-06-27T09:03:36.279" v="5656" actId="164"/>
          <ac:grpSpMkLst>
            <pc:docMk/>
            <pc:sldMk cId="2639576710" sldId="982"/>
            <ac:grpSpMk id="163" creationId="{922925BF-430E-457C-AE32-9869E09399C2}"/>
          </ac:grpSpMkLst>
        </pc:grpChg>
        <pc:grpChg chg="add del mod">
          <ac:chgData name="Ranga Rodrigo" userId="a3170934-3a61-42af-add7-eae42539158e" providerId="ADAL" clId="{9D3BD4F9-2170-43F8-923E-FD25135F532F}" dt="2020-06-27T09:03:48.265" v="5659" actId="478"/>
          <ac:grpSpMkLst>
            <pc:docMk/>
            <pc:sldMk cId="2639576710" sldId="982"/>
            <ac:grpSpMk id="164" creationId="{D32FB921-3E2B-4F0A-AEE6-298C13F4DC0B}"/>
          </ac:grpSpMkLst>
        </pc:grpChg>
        <pc:cxnChg chg="add del mod">
          <ac:chgData name="Ranga Rodrigo" userId="a3170934-3a61-42af-add7-eae42539158e" providerId="ADAL" clId="{9D3BD4F9-2170-43F8-923E-FD25135F532F}" dt="2020-06-27T08:27:49.595" v="5447" actId="478"/>
          <ac:cxnSpMkLst>
            <pc:docMk/>
            <pc:sldMk cId="2639576710" sldId="982"/>
            <ac:cxnSpMk id="39" creationId="{2E4BA49A-9843-44DF-9543-DB810CBD264C}"/>
          </ac:cxnSpMkLst>
        </pc:cxnChg>
        <pc:cxnChg chg="add del mod">
          <ac:chgData name="Ranga Rodrigo" userId="a3170934-3a61-42af-add7-eae42539158e" providerId="ADAL" clId="{9D3BD4F9-2170-43F8-923E-FD25135F532F}" dt="2020-06-27T08:27:47.159" v="5446" actId="478"/>
          <ac:cxnSpMkLst>
            <pc:docMk/>
            <pc:sldMk cId="2639576710" sldId="982"/>
            <ac:cxnSpMk id="42" creationId="{3A3EC874-3A5F-4C38-B61B-D22A35A13C93}"/>
          </ac:cxnSpMkLst>
        </pc:cxnChg>
        <pc:cxnChg chg="add mod ord">
          <ac:chgData name="Ranga Rodrigo" userId="a3170934-3a61-42af-add7-eae42539158e" providerId="ADAL" clId="{9D3BD4F9-2170-43F8-923E-FD25135F532F}" dt="2020-06-27T08:34:25.415" v="5525" actId="478"/>
          <ac:cxnSpMkLst>
            <pc:docMk/>
            <pc:sldMk cId="2639576710" sldId="982"/>
            <ac:cxnSpMk id="48" creationId="{74FB879A-172E-4798-A7F9-51E28C6F1995}"/>
          </ac:cxnSpMkLst>
        </pc:cxnChg>
        <pc:cxnChg chg="add mod ord">
          <ac:chgData name="Ranga Rodrigo" userId="a3170934-3a61-42af-add7-eae42539158e" providerId="ADAL" clId="{9D3BD4F9-2170-43F8-923E-FD25135F532F}" dt="2020-06-27T08:34:25.415" v="5525" actId="478"/>
          <ac:cxnSpMkLst>
            <pc:docMk/>
            <pc:sldMk cId="2639576710" sldId="982"/>
            <ac:cxnSpMk id="50" creationId="{98CD2720-0031-44E2-B742-9DCC7F26C1E9}"/>
          </ac:cxnSpMkLst>
        </pc:cxnChg>
        <pc:cxnChg chg="add mod">
          <ac:chgData name="Ranga Rodrigo" userId="a3170934-3a61-42af-add7-eae42539158e" providerId="ADAL" clId="{9D3BD4F9-2170-43F8-923E-FD25135F532F}" dt="2020-06-27T08:07:17.195" v="5229"/>
          <ac:cxnSpMkLst>
            <pc:docMk/>
            <pc:sldMk cId="2639576710" sldId="982"/>
            <ac:cxnSpMk id="59" creationId="{9409EBA4-B7A4-46E8-BFBF-3B31C6E30396}"/>
          </ac:cxnSpMkLst>
        </pc:cxnChg>
        <pc:cxnChg chg="add mod">
          <ac:chgData name="Ranga Rodrigo" userId="a3170934-3a61-42af-add7-eae42539158e" providerId="ADAL" clId="{9D3BD4F9-2170-43F8-923E-FD25135F532F}" dt="2020-06-27T08:24:46.770" v="5375" actId="164"/>
          <ac:cxnSpMkLst>
            <pc:docMk/>
            <pc:sldMk cId="2639576710" sldId="982"/>
            <ac:cxnSpMk id="80" creationId="{11CEECAD-75E4-41F6-8021-3915FE914F60}"/>
          </ac:cxnSpMkLst>
        </pc:cxnChg>
        <pc:cxnChg chg="mod">
          <ac:chgData name="Ranga Rodrigo" userId="a3170934-3a61-42af-add7-eae42539158e" providerId="ADAL" clId="{9D3BD4F9-2170-43F8-923E-FD25135F532F}" dt="2020-06-27T08:23:06.204" v="5362" actId="164"/>
          <ac:cxnSpMkLst>
            <pc:docMk/>
            <pc:sldMk cId="2639576710" sldId="982"/>
            <ac:cxnSpMk id="82" creationId="{3FB4FBF3-2E62-434E-9E9E-3684C7D40913}"/>
          </ac:cxnSpMkLst>
        </pc:cxnChg>
        <pc:cxnChg chg="mod">
          <ac:chgData name="Ranga Rodrigo" userId="a3170934-3a61-42af-add7-eae42539158e" providerId="ADAL" clId="{9D3BD4F9-2170-43F8-923E-FD25135F532F}" dt="2020-06-27T08:23:06.204" v="5362" actId="164"/>
          <ac:cxnSpMkLst>
            <pc:docMk/>
            <pc:sldMk cId="2639576710" sldId="982"/>
            <ac:cxnSpMk id="84" creationId="{1F79AF9C-1A24-40A2-816A-99BE18BBEEEA}"/>
          </ac:cxnSpMkLst>
        </pc:cxnChg>
        <pc:cxnChg chg="add mod">
          <ac:chgData name="Ranga Rodrigo" userId="a3170934-3a61-42af-add7-eae42539158e" providerId="ADAL" clId="{9D3BD4F9-2170-43F8-923E-FD25135F532F}" dt="2020-06-27T08:28:18.041" v="5450" actId="164"/>
          <ac:cxnSpMkLst>
            <pc:docMk/>
            <pc:sldMk cId="2639576710" sldId="982"/>
            <ac:cxnSpMk id="148" creationId="{3B551E7A-BB60-4278-9666-D390F4DE0FF0}"/>
          </ac:cxnSpMkLst>
        </pc:cxnChg>
        <pc:cxnChg chg="add mod">
          <ac:chgData name="Ranga Rodrigo" userId="a3170934-3a61-42af-add7-eae42539158e" providerId="ADAL" clId="{9D3BD4F9-2170-43F8-923E-FD25135F532F}" dt="2020-06-27T08:28:18.041" v="5450" actId="164"/>
          <ac:cxnSpMkLst>
            <pc:docMk/>
            <pc:sldMk cId="2639576710" sldId="982"/>
            <ac:cxnSpMk id="149" creationId="{054F8BB9-FF90-41B1-8C48-98C952FBB287}"/>
          </ac:cxnSpMkLst>
        </pc:cxnChg>
        <pc:cxnChg chg="add mod">
          <ac:chgData name="Ranga Rodrigo" userId="a3170934-3a61-42af-add7-eae42539158e" providerId="ADAL" clId="{9D3BD4F9-2170-43F8-923E-FD25135F532F}" dt="2020-06-27T08:36:54.311" v="5599" actId="108"/>
          <ac:cxnSpMkLst>
            <pc:docMk/>
            <pc:sldMk cId="2639576710" sldId="982"/>
            <ac:cxnSpMk id="151" creationId="{6A2BC49F-1D3B-4B02-9D88-9F80EE6E1FA1}"/>
          </ac:cxnSpMkLst>
        </pc:cxnChg>
        <pc:cxnChg chg="add mod">
          <ac:chgData name="Ranga Rodrigo" userId="a3170934-3a61-42af-add7-eae42539158e" providerId="ADAL" clId="{9D3BD4F9-2170-43F8-923E-FD25135F532F}" dt="2020-06-27T08:36:47.349" v="5598" actId="208"/>
          <ac:cxnSpMkLst>
            <pc:docMk/>
            <pc:sldMk cId="2639576710" sldId="982"/>
            <ac:cxnSpMk id="153" creationId="{31AAB962-FD00-4846-A974-AB329F2585DC}"/>
          </ac:cxnSpMkLst>
        </pc:cxnChg>
      </pc:sldChg>
      <pc:sldChg chg="addSp delSp modSp add mod addAnim delAnim modAnim">
        <pc:chgData name="Ranga Rodrigo" userId="a3170934-3a61-42af-add7-eae42539158e" providerId="ADAL" clId="{9D3BD4F9-2170-43F8-923E-FD25135F532F}" dt="2020-06-27T09:19:24.828" v="5858" actId="14100"/>
        <pc:sldMkLst>
          <pc:docMk/>
          <pc:sldMk cId="2025863834" sldId="983"/>
        </pc:sldMkLst>
        <pc:spChg chg="del">
          <ac:chgData name="Ranga Rodrigo" userId="a3170934-3a61-42af-add7-eae42539158e" providerId="ADAL" clId="{9D3BD4F9-2170-43F8-923E-FD25135F532F}" dt="2020-06-27T09:13:27.102" v="5774" actId="478"/>
          <ac:spMkLst>
            <pc:docMk/>
            <pc:sldMk cId="2025863834" sldId="983"/>
            <ac:spMk id="37" creationId="{C8BFF598-A4AD-4D15-A795-B00D261E01AF}"/>
          </ac:spMkLst>
        </pc:spChg>
        <pc:spChg chg="mod">
          <ac:chgData name="Ranga Rodrigo" userId="a3170934-3a61-42af-add7-eae42539158e" providerId="ADAL" clId="{9D3BD4F9-2170-43F8-923E-FD25135F532F}" dt="2020-06-27T09:17:07.445" v="5836" actId="571"/>
          <ac:spMkLst>
            <pc:docMk/>
            <pc:sldMk cId="2025863834" sldId="983"/>
            <ac:spMk id="85" creationId="{2B55E182-E964-4053-A27C-B8CDB890CCDC}"/>
          </ac:spMkLst>
        </pc:spChg>
        <pc:spChg chg="mod">
          <ac:chgData name="Ranga Rodrigo" userId="a3170934-3a61-42af-add7-eae42539158e" providerId="ADAL" clId="{9D3BD4F9-2170-43F8-923E-FD25135F532F}" dt="2020-06-27T09:17:07.445" v="5836" actId="571"/>
          <ac:spMkLst>
            <pc:docMk/>
            <pc:sldMk cId="2025863834" sldId="983"/>
            <ac:spMk id="86" creationId="{317805FC-9518-4291-A28B-92D09239FA34}"/>
          </ac:spMkLst>
        </pc:spChg>
        <pc:spChg chg="mod">
          <ac:chgData name="Ranga Rodrigo" userId="a3170934-3a61-42af-add7-eae42539158e" providerId="ADAL" clId="{9D3BD4F9-2170-43F8-923E-FD25135F532F}" dt="2020-06-27T09:17:07.445" v="5836" actId="571"/>
          <ac:spMkLst>
            <pc:docMk/>
            <pc:sldMk cId="2025863834" sldId="983"/>
            <ac:spMk id="87" creationId="{3D9D7484-64C5-4F20-B493-D925A6F265DF}"/>
          </ac:spMkLst>
        </pc:spChg>
        <pc:spChg chg="mod">
          <ac:chgData name="Ranga Rodrigo" userId="a3170934-3a61-42af-add7-eae42539158e" providerId="ADAL" clId="{9D3BD4F9-2170-43F8-923E-FD25135F532F}" dt="2020-06-27T09:17:07.445" v="5836" actId="571"/>
          <ac:spMkLst>
            <pc:docMk/>
            <pc:sldMk cId="2025863834" sldId="983"/>
            <ac:spMk id="88" creationId="{0A978DE9-2E91-4B63-B43A-CDBC6858215F}"/>
          </ac:spMkLst>
        </pc:spChg>
        <pc:spChg chg="mod">
          <ac:chgData name="Ranga Rodrigo" userId="a3170934-3a61-42af-add7-eae42539158e" providerId="ADAL" clId="{9D3BD4F9-2170-43F8-923E-FD25135F532F}" dt="2020-06-27T09:17:07.445" v="5836" actId="571"/>
          <ac:spMkLst>
            <pc:docMk/>
            <pc:sldMk cId="2025863834" sldId="983"/>
            <ac:spMk id="93" creationId="{C2BF622E-FADE-4596-91CC-55A1F454CD41}"/>
          </ac:spMkLst>
        </pc:spChg>
        <pc:spChg chg="add mod">
          <ac:chgData name="Ranga Rodrigo" userId="a3170934-3a61-42af-add7-eae42539158e" providerId="ADAL" clId="{9D3BD4F9-2170-43F8-923E-FD25135F532F}" dt="2020-06-27T09:17:54.665" v="5846" actId="164"/>
          <ac:spMkLst>
            <pc:docMk/>
            <pc:sldMk cId="2025863834" sldId="983"/>
            <ac:spMk id="100" creationId="{A822E2D6-0DE7-48F5-A3EE-75AC410E7703}"/>
          </ac:spMkLst>
        </pc:spChg>
        <pc:spChg chg="add mod">
          <ac:chgData name="Ranga Rodrigo" userId="a3170934-3a61-42af-add7-eae42539158e" providerId="ADAL" clId="{9D3BD4F9-2170-43F8-923E-FD25135F532F}" dt="2020-06-27T09:17:07.445" v="5836" actId="571"/>
          <ac:spMkLst>
            <pc:docMk/>
            <pc:sldMk cId="2025863834" sldId="983"/>
            <ac:spMk id="101" creationId="{7D365828-E24E-40DE-B001-23B2C048DBC5}"/>
          </ac:spMkLst>
        </pc:spChg>
        <pc:spChg chg="add mod">
          <ac:chgData name="Ranga Rodrigo" userId="a3170934-3a61-42af-add7-eae42539158e" providerId="ADAL" clId="{9D3BD4F9-2170-43F8-923E-FD25135F532F}" dt="2020-06-27T09:17:00.211" v="5831" actId="571"/>
          <ac:spMkLst>
            <pc:docMk/>
            <pc:sldMk cId="2025863834" sldId="983"/>
            <ac:spMk id="102" creationId="{1F73A2E6-8701-4CC4-8287-27825DBC3E49}"/>
          </ac:spMkLst>
        </pc:spChg>
        <pc:spChg chg="add mod">
          <ac:chgData name="Ranga Rodrigo" userId="a3170934-3a61-42af-add7-eae42539158e" providerId="ADAL" clId="{9D3BD4F9-2170-43F8-923E-FD25135F532F}" dt="2020-06-27T09:16:59.334" v="5829" actId="571"/>
          <ac:spMkLst>
            <pc:docMk/>
            <pc:sldMk cId="2025863834" sldId="983"/>
            <ac:spMk id="103" creationId="{0D95E443-87CE-47B4-8FEE-B0F2628E7D0C}"/>
          </ac:spMkLst>
        </pc:spChg>
        <pc:spChg chg="add mod">
          <ac:chgData name="Ranga Rodrigo" userId="a3170934-3a61-42af-add7-eae42539158e" providerId="ADAL" clId="{9D3BD4F9-2170-43F8-923E-FD25135F532F}" dt="2020-06-27T09:16:59.334" v="5829" actId="571"/>
          <ac:spMkLst>
            <pc:docMk/>
            <pc:sldMk cId="2025863834" sldId="983"/>
            <ac:spMk id="104" creationId="{554DD3F8-4715-4A21-890E-56349967FE63}"/>
          </ac:spMkLst>
        </pc:spChg>
        <pc:spChg chg="add mod">
          <ac:chgData name="Ranga Rodrigo" userId="a3170934-3a61-42af-add7-eae42539158e" providerId="ADAL" clId="{9D3BD4F9-2170-43F8-923E-FD25135F532F}" dt="2020-06-27T09:17:54.665" v="5846" actId="164"/>
          <ac:spMkLst>
            <pc:docMk/>
            <pc:sldMk cId="2025863834" sldId="983"/>
            <ac:spMk id="105" creationId="{87746765-5040-415A-812E-4F9822F8B0B2}"/>
          </ac:spMkLst>
        </pc:spChg>
        <pc:spChg chg="add mod">
          <ac:chgData name="Ranga Rodrigo" userId="a3170934-3a61-42af-add7-eae42539158e" providerId="ADAL" clId="{9D3BD4F9-2170-43F8-923E-FD25135F532F}" dt="2020-06-27T09:17:54.665" v="5846" actId="164"/>
          <ac:spMkLst>
            <pc:docMk/>
            <pc:sldMk cId="2025863834" sldId="983"/>
            <ac:spMk id="106" creationId="{E7C4F0AC-62BA-4C98-9125-B68BBCA81B66}"/>
          </ac:spMkLst>
        </pc:spChg>
        <pc:spChg chg="add mod">
          <ac:chgData name="Ranga Rodrigo" userId="a3170934-3a61-42af-add7-eae42539158e" providerId="ADAL" clId="{9D3BD4F9-2170-43F8-923E-FD25135F532F}" dt="2020-06-27T09:17:54.665" v="5846" actId="164"/>
          <ac:spMkLst>
            <pc:docMk/>
            <pc:sldMk cId="2025863834" sldId="983"/>
            <ac:spMk id="107" creationId="{4DC25562-2B91-4E9A-9A2E-98FEBCA60249}"/>
          </ac:spMkLst>
        </pc:spChg>
        <pc:spChg chg="add mod">
          <ac:chgData name="Ranga Rodrigo" userId="a3170934-3a61-42af-add7-eae42539158e" providerId="ADAL" clId="{9D3BD4F9-2170-43F8-923E-FD25135F532F}" dt="2020-06-27T09:19:24.828" v="5858" actId="14100"/>
          <ac:spMkLst>
            <pc:docMk/>
            <pc:sldMk cId="2025863834" sldId="983"/>
            <ac:spMk id="108" creationId="{034AEA0D-970A-4015-B61D-B692C1B0572A}"/>
          </ac:spMkLst>
        </pc:spChg>
        <pc:spChg chg="del">
          <ac:chgData name="Ranga Rodrigo" userId="a3170934-3a61-42af-add7-eae42539158e" providerId="ADAL" clId="{9D3BD4F9-2170-43F8-923E-FD25135F532F}" dt="2020-06-27T09:13:07.968" v="5769" actId="478"/>
          <ac:spMkLst>
            <pc:docMk/>
            <pc:sldMk cId="2025863834" sldId="983"/>
            <ac:spMk id="165" creationId="{5E4B3DAF-B18F-4256-87E3-B24E87E91591}"/>
          </ac:spMkLst>
        </pc:spChg>
        <pc:spChg chg="mod">
          <ac:chgData name="Ranga Rodrigo" userId="a3170934-3a61-42af-add7-eae42539158e" providerId="ADAL" clId="{9D3BD4F9-2170-43F8-923E-FD25135F532F}" dt="2020-06-27T09:13:50.499" v="5815" actId="20577"/>
          <ac:spMkLst>
            <pc:docMk/>
            <pc:sldMk cId="2025863834" sldId="983"/>
            <ac:spMk id="168" creationId="{0E8AE738-C386-49F3-B49D-1BEE93608461}"/>
          </ac:spMkLst>
        </pc:spChg>
        <pc:spChg chg="del">
          <ac:chgData name="Ranga Rodrigo" userId="a3170934-3a61-42af-add7-eae42539158e" providerId="ADAL" clId="{9D3BD4F9-2170-43F8-923E-FD25135F532F}" dt="2020-06-27T09:13:36.526" v="5775" actId="478"/>
          <ac:spMkLst>
            <pc:docMk/>
            <pc:sldMk cId="2025863834" sldId="983"/>
            <ac:spMk id="170" creationId="{ECB010EA-B41E-4033-BB52-B523BD685742}"/>
          </ac:spMkLst>
        </pc:spChg>
        <pc:grpChg chg="add mod ord">
          <ac:chgData name="Ranga Rodrigo" userId="a3170934-3a61-42af-add7-eae42539158e" providerId="ADAL" clId="{9D3BD4F9-2170-43F8-923E-FD25135F532F}" dt="2020-06-27T09:18:09.429" v="5848" actId="167"/>
          <ac:grpSpMkLst>
            <pc:docMk/>
            <pc:sldMk cId="2025863834" sldId="983"/>
            <ac:grpSpMk id="5" creationId="{6B62E10D-EE20-4D22-BB07-9C4A8AC12808}"/>
          </ac:grpSpMkLst>
        </pc:grpChg>
        <pc:grpChg chg="ord">
          <ac:chgData name="Ranga Rodrigo" userId="a3170934-3a61-42af-add7-eae42539158e" providerId="ADAL" clId="{9D3BD4F9-2170-43F8-923E-FD25135F532F}" dt="2020-06-27T09:18:26.810" v="5851" actId="167"/>
          <ac:grpSpMkLst>
            <pc:docMk/>
            <pc:sldMk cId="2025863834" sldId="983"/>
            <ac:grpSpMk id="40" creationId="{282A146B-4649-4E60-8CA0-DDDFED032C42}"/>
          </ac:grpSpMkLst>
        </pc:grpChg>
        <pc:grpChg chg="del">
          <ac:chgData name="Ranga Rodrigo" userId="a3170934-3a61-42af-add7-eae42539158e" providerId="ADAL" clId="{9D3BD4F9-2170-43F8-923E-FD25135F532F}" dt="2020-06-27T09:13:23.300" v="5772" actId="478"/>
          <ac:grpSpMkLst>
            <pc:docMk/>
            <pc:sldMk cId="2025863834" sldId="983"/>
            <ac:grpSpMk id="45" creationId="{CF21B7EF-4D6E-4F58-82EB-57F7729B939C}"/>
          </ac:grpSpMkLst>
        </pc:grpChg>
        <pc:grpChg chg="add del mod">
          <ac:chgData name="Ranga Rodrigo" userId="a3170934-3a61-42af-add7-eae42539158e" providerId="ADAL" clId="{9D3BD4F9-2170-43F8-923E-FD25135F532F}" dt="2020-06-27T09:17:07.445" v="5836" actId="571"/>
          <ac:grpSpMkLst>
            <pc:docMk/>
            <pc:sldMk cId="2025863834" sldId="983"/>
            <ac:grpSpMk id="81" creationId="{930BC9FF-4F04-4527-A1D1-847AEBE00CD7}"/>
          </ac:grpSpMkLst>
        </pc:grpChg>
        <pc:grpChg chg="mod">
          <ac:chgData name="Ranga Rodrigo" userId="a3170934-3a61-42af-add7-eae42539158e" providerId="ADAL" clId="{9D3BD4F9-2170-43F8-923E-FD25135F532F}" dt="2020-06-27T09:17:07.445" v="5836" actId="571"/>
          <ac:grpSpMkLst>
            <pc:docMk/>
            <pc:sldMk cId="2025863834" sldId="983"/>
            <ac:grpSpMk id="83" creationId="{9DCCBE31-AC45-40A1-91F4-A70F93D67F27}"/>
          </ac:grpSpMkLst>
        </pc:grpChg>
        <pc:grpChg chg="del">
          <ac:chgData name="Ranga Rodrigo" userId="a3170934-3a61-42af-add7-eae42539158e" providerId="ADAL" clId="{9D3BD4F9-2170-43F8-923E-FD25135F532F}" dt="2020-06-27T09:13:21.004" v="5770" actId="478"/>
          <ac:grpSpMkLst>
            <pc:docMk/>
            <pc:sldMk cId="2025863834" sldId="983"/>
            <ac:grpSpMk id="164" creationId="{D32FB921-3E2B-4F0A-AEE6-298C13F4DC0B}"/>
          </ac:grpSpMkLst>
        </pc:grpChg>
        <pc:cxnChg chg="add mod">
          <ac:chgData name="Ranga Rodrigo" userId="a3170934-3a61-42af-add7-eae42539158e" providerId="ADAL" clId="{9D3BD4F9-2170-43F8-923E-FD25135F532F}" dt="2020-06-27T09:18:55.008" v="5853" actId="208"/>
          <ac:cxnSpMkLst>
            <pc:docMk/>
            <pc:sldMk cId="2025863834" sldId="983"/>
            <ac:cxnSpMk id="20" creationId="{343D82A5-8E94-4995-968C-1036911E7F86}"/>
          </ac:cxnSpMkLst>
        </pc:cxnChg>
        <pc:cxnChg chg="mod">
          <ac:chgData name="Ranga Rodrigo" userId="a3170934-3a61-42af-add7-eae42539158e" providerId="ADAL" clId="{9D3BD4F9-2170-43F8-923E-FD25135F532F}" dt="2020-06-27T09:17:07.445" v="5836" actId="571"/>
          <ac:cxnSpMkLst>
            <pc:docMk/>
            <pc:sldMk cId="2025863834" sldId="983"/>
            <ac:cxnSpMk id="94" creationId="{742D2127-99DF-4AD6-8D66-FD69391D4624}"/>
          </ac:cxnSpMkLst>
        </pc:cxnChg>
        <pc:cxnChg chg="mod">
          <ac:chgData name="Ranga Rodrigo" userId="a3170934-3a61-42af-add7-eae42539158e" providerId="ADAL" clId="{9D3BD4F9-2170-43F8-923E-FD25135F532F}" dt="2020-06-27T09:17:07.445" v="5836" actId="571"/>
          <ac:cxnSpMkLst>
            <pc:docMk/>
            <pc:sldMk cId="2025863834" sldId="983"/>
            <ac:cxnSpMk id="95" creationId="{47406046-DBB5-4EE0-B345-AB004182B2A0}"/>
          </ac:cxnSpMkLst>
        </pc:cxnChg>
        <pc:cxnChg chg="mod">
          <ac:chgData name="Ranga Rodrigo" userId="a3170934-3a61-42af-add7-eae42539158e" providerId="ADAL" clId="{9D3BD4F9-2170-43F8-923E-FD25135F532F}" dt="2020-06-27T09:17:07.445" v="5836" actId="571"/>
          <ac:cxnSpMkLst>
            <pc:docMk/>
            <pc:sldMk cId="2025863834" sldId="983"/>
            <ac:cxnSpMk id="96" creationId="{6E418503-FF42-410C-815E-7C489D91D7DF}"/>
          </ac:cxnSpMkLst>
        </pc:cxnChg>
        <pc:cxnChg chg="mod">
          <ac:chgData name="Ranga Rodrigo" userId="a3170934-3a61-42af-add7-eae42539158e" providerId="ADAL" clId="{9D3BD4F9-2170-43F8-923E-FD25135F532F}" dt="2020-06-27T09:17:07.445" v="5836" actId="571"/>
          <ac:cxnSpMkLst>
            <pc:docMk/>
            <pc:sldMk cId="2025863834" sldId="983"/>
            <ac:cxnSpMk id="97" creationId="{2B17CE10-8FBF-4651-8578-FDE7A4A7AE25}"/>
          </ac:cxnSpMkLst>
        </pc:cxnChg>
        <pc:cxnChg chg="mod">
          <ac:chgData name="Ranga Rodrigo" userId="a3170934-3a61-42af-add7-eae42539158e" providerId="ADAL" clId="{9D3BD4F9-2170-43F8-923E-FD25135F532F}" dt="2020-06-27T09:17:07.445" v="5836" actId="571"/>
          <ac:cxnSpMkLst>
            <pc:docMk/>
            <pc:sldMk cId="2025863834" sldId="983"/>
            <ac:cxnSpMk id="98" creationId="{AD43C7A7-8B18-4A69-8EA9-3024EFC868C2}"/>
          </ac:cxnSpMkLst>
        </pc:cxnChg>
        <pc:cxnChg chg="mod">
          <ac:chgData name="Ranga Rodrigo" userId="a3170934-3a61-42af-add7-eae42539158e" providerId="ADAL" clId="{9D3BD4F9-2170-43F8-923E-FD25135F532F}" dt="2020-06-27T09:17:07.445" v="5836" actId="571"/>
          <ac:cxnSpMkLst>
            <pc:docMk/>
            <pc:sldMk cId="2025863834" sldId="983"/>
            <ac:cxnSpMk id="99" creationId="{9085329C-F983-4DFE-A1C4-A6B302628204}"/>
          </ac:cxnSpMkLst>
        </pc:cxnChg>
        <pc:cxnChg chg="mod">
          <ac:chgData name="Ranga Rodrigo" userId="a3170934-3a61-42af-add7-eae42539158e" providerId="ADAL" clId="{9D3BD4F9-2170-43F8-923E-FD25135F532F}" dt="2020-06-27T09:13:23.300" v="5772" actId="478"/>
          <ac:cxnSpMkLst>
            <pc:docMk/>
            <pc:sldMk cId="2025863834" sldId="983"/>
            <ac:cxnSpMk id="148" creationId="{3B551E7A-BB60-4278-9666-D390F4DE0FF0}"/>
          </ac:cxnSpMkLst>
        </pc:cxnChg>
        <pc:cxnChg chg="mod">
          <ac:chgData name="Ranga Rodrigo" userId="a3170934-3a61-42af-add7-eae42539158e" providerId="ADAL" clId="{9D3BD4F9-2170-43F8-923E-FD25135F532F}" dt="2020-06-27T09:13:23.300" v="5772" actId="478"/>
          <ac:cxnSpMkLst>
            <pc:docMk/>
            <pc:sldMk cId="2025863834" sldId="983"/>
            <ac:cxnSpMk id="149" creationId="{054F8BB9-FF90-41B1-8C48-98C952FBB287}"/>
          </ac:cxnSpMkLst>
        </pc:cxnChg>
        <pc:cxnChg chg="del">
          <ac:chgData name="Ranga Rodrigo" userId="a3170934-3a61-42af-add7-eae42539158e" providerId="ADAL" clId="{9D3BD4F9-2170-43F8-923E-FD25135F532F}" dt="2020-06-27T09:13:25.237" v="5773" actId="478"/>
          <ac:cxnSpMkLst>
            <pc:docMk/>
            <pc:sldMk cId="2025863834" sldId="983"/>
            <ac:cxnSpMk id="151" creationId="{6A2BC49F-1D3B-4B02-9D88-9F80EE6E1FA1}"/>
          </ac:cxnSpMkLst>
        </pc:cxnChg>
        <pc:cxnChg chg="del">
          <ac:chgData name="Ranga Rodrigo" userId="a3170934-3a61-42af-add7-eae42539158e" providerId="ADAL" clId="{9D3BD4F9-2170-43F8-923E-FD25135F532F}" dt="2020-06-27T09:13:22.260" v="5771" actId="478"/>
          <ac:cxnSpMkLst>
            <pc:docMk/>
            <pc:sldMk cId="2025863834" sldId="983"/>
            <ac:cxnSpMk id="153" creationId="{31AAB962-FD00-4846-A974-AB329F2585DC}"/>
          </ac:cxnSpMkLst>
        </pc:cxnChg>
      </pc:sldChg>
      <pc:sldChg chg="addSp delSp modSp add mod modAnim">
        <pc:chgData name="Ranga Rodrigo" userId="a3170934-3a61-42af-add7-eae42539158e" providerId="ADAL" clId="{9D3BD4F9-2170-43F8-923E-FD25135F532F}" dt="2020-06-27T09:26:21.772" v="5902" actId="14100"/>
        <pc:sldMkLst>
          <pc:docMk/>
          <pc:sldMk cId="813660378" sldId="984"/>
        </pc:sldMkLst>
        <pc:spChg chg="mod">
          <ac:chgData name="Ranga Rodrigo" userId="a3170934-3a61-42af-add7-eae42539158e" providerId="ADAL" clId="{9D3BD4F9-2170-43F8-923E-FD25135F532F}" dt="2020-06-27T09:24:21.364" v="5881" actId="20577"/>
          <ac:spMkLst>
            <pc:docMk/>
            <pc:sldMk cId="813660378" sldId="984"/>
            <ac:spMk id="2" creationId="{00000000-0000-0000-0000-000000000000}"/>
          </ac:spMkLst>
        </pc:spChg>
        <pc:spChg chg="add del">
          <ac:chgData name="Ranga Rodrigo" userId="a3170934-3a61-42af-add7-eae42539158e" providerId="ADAL" clId="{9D3BD4F9-2170-43F8-923E-FD25135F532F}" dt="2020-06-27T09:24:49.254" v="5883" actId="22"/>
          <ac:spMkLst>
            <pc:docMk/>
            <pc:sldMk cId="813660378" sldId="984"/>
            <ac:spMk id="80" creationId="{20DAC423-2237-41ED-85A6-98B21D012CE5}"/>
          </ac:spMkLst>
        </pc:spChg>
        <pc:spChg chg="add mod">
          <ac:chgData name="Ranga Rodrigo" userId="a3170934-3a61-42af-add7-eae42539158e" providerId="ADAL" clId="{9D3BD4F9-2170-43F8-923E-FD25135F532F}" dt="2020-06-27T09:25:31.983" v="5889" actId="207"/>
          <ac:spMkLst>
            <pc:docMk/>
            <pc:sldMk cId="813660378" sldId="984"/>
            <ac:spMk id="82" creationId="{59DFB786-1B78-4E68-990D-794D2D873CEB}"/>
          </ac:spMkLst>
        </pc:spChg>
        <pc:spChg chg="add mod">
          <ac:chgData name="Ranga Rodrigo" userId="a3170934-3a61-42af-add7-eae42539158e" providerId="ADAL" clId="{9D3BD4F9-2170-43F8-923E-FD25135F532F}" dt="2020-06-27T09:26:21.772" v="5902" actId="14100"/>
          <ac:spMkLst>
            <pc:docMk/>
            <pc:sldMk cId="813660378" sldId="984"/>
            <ac:spMk id="84" creationId="{72C10968-B8BE-463E-8120-1E324E05F4B5}"/>
          </ac:spMkLst>
        </pc:spChg>
      </pc:sldChg>
      <pc:sldChg chg="addSp modSp new mod modAnim">
        <pc:chgData name="Ranga Rodrigo" userId="a3170934-3a61-42af-add7-eae42539158e" providerId="ADAL" clId="{9D3BD4F9-2170-43F8-923E-FD25135F532F}" dt="2020-06-27T09:57:44.290" v="6114"/>
        <pc:sldMkLst>
          <pc:docMk/>
          <pc:sldMk cId="490902650" sldId="985"/>
        </pc:sldMkLst>
        <pc:spChg chg="mod">
          <ac:chgData name="Ranga Rodrigo" userId="a3170934-3a61-42af-add7-eae42539158e" providerId="ADAL" clId="{9D3BD4F9-2170-43F8-923E-FD25135F532F}" dt="2020-06-27T09:42:59.914" v="5904"/>
          <ac:spMkLst>
            <pc:docMk/>
            <pc:sldMk cId="490902650" sldId="985"/>
            <ac:spMk id="2" creationId="{F2F4A460-042D-44A7-A98A-A7D5441368C2}"/>
          </ac:spMkLst>
        </pc:spChg>
        <pc:spChg chg="add mod">
          <ac:chgData name="Ranga Rodrigo" userId="a3170934-3a61-42af-add7-eae42539158e" providerId="ADAL" clId="{9D3BD4F9-2170-43F8-923E-FD25135F532F}" dt="2020-06-27T09:56:32.392" v="6085" actId="1035"/>
          <ac:spMkLst>
            <pc:docMk/>
            <pc:sldMk cId="490902650" sldId="985"/>
            <ac:spMk id="10" creationId="{6BB8DA7D-9F1B-4DD4-8464-4A4C59DEBBAE}"/>
          </ac:spMkLst>
        </pc:spChg>
        <pc:spChg chg="add mod">
          <ac:chgData name="Ranga Rodrigo" userId="a3170934-3a61-42af-add7-eae42539158e" providerId="ADAL" clId="{9D3BD4F9-2170-43F8-923E-FD25135F532F}" dt="2020-06-27T09:56:32.392" v="6085" actId="1035"/>
          <ac:spMkLst>
            <pc:docMk/>
            <pc:sldMk cId="490902650" sldId="985"/>
            <ac:spMk id="11" creationId="{72F65A8E-6367-4FDA-A004-ADA201360ECE}"/>
          </ac:spMkLst>
        </pc:spChg>
        <pc:spChg chg="add mod">
          <ac:chgData name="Ranga Rodrigo" userId="a3170934-3a61-42af-add7-eae42539158e" providerId="ADAL" clId="{9D3BD4F9-2170-43F8-923E-FD25135F532F}" dt="2020-06-27T09:54:50.035" v="6043" actId="1076"/>
          <ac:spMkLst>
            <pc:docMk/>
            <pc:sldMk cId="490902650" sldId="985"/>
            <ac:spMk id="13" creationId="{1B2AA978-26FA-45C1-B88F-E52041517566}"/>
          </ac:spMkLst>
        </pc:spChg>
        <pc:spChg chg="add mod">
          <ac:chgData name="Ranga Rodrigo" userId="a3170934-3a61-42af-add7-eae42539158e" providerId="ADAL" clId="{9D3BD4F9-2170-43F8-923E-FD25135F532F}" dt="2020-06-27T09:54:56.303" v="6044"/>
          <ac:spMkLst>
            <pc:docMk/>
            <pc:sldMk cId="490902650" sldId="985"/>
            <ac:spMk id="14" creationId="{B9F89A01-61A5-4E1C-BF43-10FE7DDCA845}"/>
          </ac:spMkLst>
        </pc:spChg>
        <pc:spChg chg="add mod">
          <ac:chgData name="Ranga Rodrigo" userId="a3170934-3a61-42af-add7-eae42539158e" providerId="ADAL" clId="{9D3BD4F9-2170-43F8-923E-FD25135F532F}" dt="2020-06-27T09:56:32.392" v="6085" actId="1035"/>
          <ac:spMkLst>
            <pc:docMk/>
            <pc:sldMk cId="490902650" sldId="985"/>
            <ac:spMk id="16" creationId="{99A8E5DC-4767-41FF-9E73-DE023878793D}"/>
          </ac:spMkLst>
        </pc:spChg>
        <pc:spChg chg="add mod">
          <ac:chgData name="Ranga Rodrigo" userId="a3170934-3a61-42af-add7-eae42539158e" providerId="ADAL" clId="{9D3BD4F9-2170-43F8-923E-FD25135F532F}" dt="2020-06-27T09:56:46.432" v="6107" actId="113"/>
          <ac:spMkLst>
            <pc:docMk/>
            <pc:sldMk cId="490902650" sldId="985"/>
            <ac:spMk id="18" creationId="{E0DA7BFC-C9C6-4FBE-A603-A1D4C6B580A8}"/>
          </ac:spMkLst>
        </pc:spChg>
        <pc:graphicFrameChg chg="add mod">
          <ac:chgData name="Ranga Rodrigo" userId="a3170934-3a61-42af-add7-eae42539158e" providerId="ADAL" clId="{9D3BD4F9-2170-43F8-923E-FD25135F532F}" dt="2020-06-27T09:56:32.392" v="6085" actId="1035"/>
          <ac:graphicFrameMkLst>
            <pc:docMk/>
            <pc:sldMk cId="490902650" sldId="985"/>
            <ac:graphicFrameMk id="6" creationId="{AF229E67-A209-42FF-A76F-CB3BCC81323D}"/>
          </ac:graphicFrameMkLst>
        </pc:graphicFrameChg>
        <pc:graphicFrameChg chg="add mod">
          <ac:chgData name="Ranga Rodrigo" userId="a3170934-3a61-42af-add7-eae42539158e" providerId="ADAL" clId="{9D3BD4F9-2170-43F8-923E-FD25135F532F}" dt="2020-06-27T09:56:32.392" v="6085" actId="1035"/>
          <ac:graphicFrameMkLst>
            <pc:docMk/>
            <pc:sldMk cId="490902650" sldId="985"/>
            <ac:graphicFrameMk id="9" creationId="{6BD0ECE0-8693-422E-9B72-B1B62219BC85}"/>
          </ac:graphicFrameMkLst>
        </pc:graphicFrameChg>
        <pc:cxnChg chg="add mod">
          <ac:chgData name="Ranga Rodrigo" userId="a3170934-3a61-42af-add7-eae42539158e" providerId="ADAL" clId="{9D3BD4F9-2170-43F8-923E-FD25135F532F}" dt="2020-06-27T09:57:35.417" v="6112" actId="1582"/>
          <ac:cxnSpMkLst>
            <pc:docMk/>
            <pc:sldMk cId="490902650" sldId="985"/>
            <ac:cxnSpMk id="20" creationId="{D087F1E1-4284-4DBE-BB0E-9FB0DB6C89F1}"/>
          </ac:cxnSpMkLst>
        </pc:cxnChg>
      </pc:sldChg>
      <pc:sldChg chg="addSp delSp modSp add mod modTransition">
        <pc:chgData name="Ranga Rodrigo" userId="a3170934-3a61-42af-add7-eae42539158e" providerId="ADAL" clId="{9D3BD4F9-2170-43F8-923E-FD25135F532F}" dt="2020-06-27T10:03:21.651" v="6127"/>
        <pc:sldMkLst>
          <pc:docMk/>
          <pc:sldMk cId="108232748" sldId="986"/>
        </pc:sldMkLst>
        <pc:spChg chg="del">
          <ac:chgData name="Ranga Rodrigo" userId="a3170934-3a61-42af-add7-eae42539158e" providerId="ADAL" clId="{9D3BD4F9-2170-43F8-923E-FD25135F532F}" dt="2020-06-27T10:01:46.949" v="6116" actId="478"/>
          <ac:spMkLst>
            <pc:docMk/>
            <pc:sldMk cId="108232748" sldId="986"/>
            <ac:spMk id="7" creationId="{0CD10456-F4BC-B343-B9D4-2B3CE096EE65}"/>
          </ac:spMkLst>
        </pc:spChg>
        <pc:spChg chg="add mod">
          <ac:chgData name="Ranga Rodrigo" userId="a3170934-3a61-42af-add7-eae42539158e" providerId="ADAL" clId="{9D3BD4F9-2170-43F8-923E-FD25135F532F}" dt="2020-06-27T10:02:24.623" v="6124" actId="120"/>
          <ac:spMkLst>
            <pc:docMk/>
            <pc:sldMk cId="108232748" sldId="986"/>
            <ac:spMk id="8" creationId="{44CE7B28-7247-4016-81B5-5AFC5A466491}"/>
          </ac:spMkLst>
        </pc:spChg>
        <pc:spChg chg="add del mod">
          <ac:chgData name="Ranga Rodrigo" userId="a3170934-3a61-42af-add7-eae42539158e" providerId="ADAL" clId="{9D3BD4F9-2170-43F8-923E-FD25135F532F}" dt="2020-06-27T10:02:29.988" v="6125" actId="478"/>
          <ac:spMkLst>
            <pc:docMk/>
            <pc:sldMk cId="108232748" sldId="986"/>
            <ac:spMk id="9" creationId="{DACD84DA-4877-43AA-B6B3-6A081C1799D2}"/>
          </ac:spMkLst>
        </pc:spChg>
        <pc:picChg chg="mod">
          <ac:chgData name="Ranga Rodrigo" userId="a3170934-3a61-42af-add7-eae42539158e" providerId="ADAL" clId="{9D3BD4F9-2170-43F8-923E-FD25135F532F}" dt="2020-06-27T10:02:39.088" v="6126"/>
          <ac:picMkLst>
            <pc:docMk/>
            <pc:sldMk cId="108232748" sldId="986"/>
            <ac:picMk id="6" creationId="{439EFDE8-9F07-6548-8950-073AC2A9564C}"/>
          </ac:picMkLst>
        </pc:picChg>
      </pc:sldChg>
      <pc:sldChg chg="addSp modSp add mod">
        <pc:chgData name="Ranga Rodrigo" userId="a3170934-3a61-42af-add7-eae42539158e" providerId="ADAL" clId="{9D3BD4F9-2170-43F8-923E-FD25135F532F}" dt="2020-06-27T10:08:56.242" v="6154" actId="255"/>
        <pc:sldMkLst>
          <pc:docMk/>
          <pc:sldMk cId="2448258109" sldId="987"/>
        </pc:sldMkLst>
        <pc:spChg chg="mod">
          <ac:chgData name="Ranga Rodrigo" userId="a3170934-3a61-42af-add7-eae42539158e" providerId="ADAL" clId="{9D3BD4F9-2170-43F8-923E-FD25135F532F}" dt="2020-06-27T10:06:46.204" v="6129"/>
          <ac:spMkLst>
            <pc:docMk/>
            <pc:sldMk cId="2448258109" sldId="987"/>
            <ac:spMk id="2" creationId="{FC713BD7-713D-2B42-8590-2BB28473D0D0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6" creationId="{AC479A29-4F5B-E345-A498-425C1A4A598D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7" creationId="{93F311E2-86A1-3541-8CA4-6F5AF2EE499C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8" creationId="{C6A15DF1-60C5-CF44-8CA7-AF9D96257F2A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10" creationId="{2609898E-3A05-BA42-97A6-54B95B469D5D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11" creationId="{021E6CDD-30F9-3F4E-9F2B-5A9C3DB26472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12" creationId="{4D7DD806-0C82-6A4C-8212-1EADCF654321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14" creationId="{66AF07C1-DA9D-D64B-B518-EDAC6F527B12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16" creationId="{4EA9D792-C82D-6E4A-8050-87ED7A9372C2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17" creationId="{BB1D9F12-839A-3242-9212-179817FE7EF8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18" creationId="{FDA77708-41B2-CA4A-81E9-E1F2E908D766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19" creationId="{1F7FEEF0-D095-CD41-A1F3-78B3F054BCD6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24" creationId="{4EE7DDE3-6CE6-D244-8550-634BCC05A7AF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25" creationId="{6FADD52E-3208-A14C-BF65-F372582A776F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26" creationId="{3E9984D4-8938-C94B-8066-24F188E14F7A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27" creationId="{75EBB2C6-3FA1-6A4B-B426-5DDD8FA301B7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28" creationId="{3E6DB2E0-DD33-8B44-87F4-AFC338B45968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29" creationId="{905A636E-4F79-264D-9BAC-0E630B3CB1D3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30" creationId="{0F4C8300-89A3-6347-8FBD-0DF594B51393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31" creationId="{6159FAB6-0623-6648-AC96-A7F20F137DB3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32" creationId="{E6C3DA84-FB33-5947-AD85-8B199B1B98C9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33" creationId="{76033CAC-40B9-B14D-A7F4-2840F5CE0E53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34" creationId="{9E43B66E-2231-F44E-A9D8-BE206CB63604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35" creationId="{5BFACD8F-0203-9D49-B5AD-C2A16A018C1C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36" creationId="{A2227336-8394-964D-A8C8-E8CEBC1722F3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37" creationId="{A62023EB-02CF-C345-A6F7-B88080901270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38" creationId="{DF5656F5-C02B-6F45-9861-C282CEF766BD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39" creationId="{4D4E5A6C-1E50-844F-946B-0DC05324CD54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41" creationId="{82FE5A74-F02E-514F-BDB4-D8E898EEEF09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42" creationId="{FDF87F44-11EA-D045-93E2-7DBB00B82541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47" creationId="{08CDE2F7-E810-484E-BD8F-FF2D3422C743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48" creationId="{BE651E07-1CC8-2B42-89B2-6456B4A76C1C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49" creationId="{49256F46-5E95-A848-B266-BF4AD5BA906B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50" creationId="{FCF321A7-E871-D24C-9A01-11F10B539A28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51" creationId="{98FD0206-4E26-B94F-AB53-D64898F52597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52" creationId="{C5D0CA04-B933-4445-8DEC-2B8F1DC85B56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53" creationId="{677AF703-637D-4B49-8E03-447311811ED4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54" creationId="{BC841C5F-8E3D-0B41-9518-96F777959F4D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55" creationId="{AC78CFC1-64EA-9C4C-95ED-B01C9FECDCBA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56" creationId="{B417A69F-F089-2847-9E9F-AA3E1A1973F4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57" creationId="{26A6DB45-4609-D247-A0DC-F8B78CA72D71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58" creationId="{AA01714A-28BC-8A42-A7D1-4D2E0D463A8B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59" creationId="{D9DAACF4-EF75-4F46-8888-52F3FB2A0659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60" creationId="{2E77938A-DE5E-0C45-94E2-980C9779107D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61" creationId="{AE88CFED-A0F5-DE44-8FB0-80BD96E5745D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62" creationId="{CB23FEC7-032B-E749-98FF-19D4AA795E09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63" creationId="{9677BD1F-7BE9-9143-8FEB-721A5C72EA2B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64" creationId="{3F1EE846-DF4E-5D4E-A225-F6DC95BC4B14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69" creationId="{BE568EF1-07ED-C848-B765-B4DEE9A293AF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70" creationId="{F169E7F7-4600-8542-A6FF-9C8E3C4994BA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71" creationId="{214DFEFA-CB91-4F4A-A3EA-5D2A9DE2AB9F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72" creationId="{85544BAD-0C19-074A-BEA9-84EB986F0227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73" creationId="{F16AC6AA-C44C-284C-9965-C1DF761F597D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74" creationId="{CC573E36-3B81-2E41-9EF1-367BD6988198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75" creationId="{81962062-EC9A-F24F-9558-981F5BA81EE5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76" creationId="{381600BE-56F5-8C41-ABB0-E74474F146BA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77" creationId="{44307949-D3A9-2049-AE69-9D00A2593E78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78" creationId="{A6B3D077-23B1-6D40-8373-6B595234C4B6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80" creationId="{523D418D-3A9F-1047-81B7-EF4EDC0AF6EC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81" creationId="{20884F7F-E4E5-3844-BDC2-9703688F1092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82" creationId="{CD054C8B-6531-B44A-8E88-2444AE958B99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83" creationId="{09CFA2E2-DCA1-2C44-AB1F-44D3C5881DB8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84" creationId="{B6165A12-7E81-234A-A823-9FE945799251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85" creationId="{50D1DBFA-13A7-EF41-8C23-E6EC4E52171B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86" creationId="{FC27A0F8-3B32-C440-9E4D-B89009DCD6AA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87" creationId="{330509D3-BB8F-DA4E-B82B-AEDFAD57FEBB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88" creationId="{7A033195-09E6-F841-9F29-89A60F0DAB5E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89" creationId="{9917B107-20F9-194F-B5DA-BE114F47CD24}"/>
          </ac:spMkLst>
        </pc:spChg>
        <pc:spChg chg="mod">
          <ac:chgData name="Ranga Rodrigo" userId="a3170934-3a61-42af-add7-eae42539158e" providerId="ADAL" clId="{9D3BD4F9-2170-43F8-923E-FD25135F532F}" dt="2020-06-27T10:06:50.919" v="6130" actId="1076"/>
          <ac:spMkLst>
            <pc:docMk/>
            <pc:sldMk cId="2448258109" sldId="987"/>
            <ac:spMk id="90" creationId="{F9EFA8BC-9000-4A40-89FE-8A199462533A}"/>
          </ac:spMkLst>
        </pc:spChg>
        <pc:spChg chg="mod">
          <ac:chgData name="Ranga Rodrigo" userId="a3170934-3a61-42af-add7-eae42539158e" providerId="ADAL" clId="{9D3BD4F9-2170-43F8-923E-FD25135F532F}" dt="2020-06-27T10:07:52.395" v="6141" actId="1076"/>
          <ac:spMkLst>
            <pc:docMk/>
            <pc:sldMk cId="2448258109" sldId="987"/>
            <ac:spMk id="92" creationId="{1B3FE7A7-190F-D24A-A47D-4F86FBFFD99D}"/>
          </ac:spMkLst>
        </pc:spChg>
        <pc:spChg chg="add mod">
          <ac:chgData name="Ranga Rodrigo" userId="a3170934-3a61-42af-add7-eae42539158e" providerId="ADAL" clId="{9D3BD4F9-2170-43F8-923E-FD25135F532F}" dt="2020-06-27T10:07:45.939" v="6139" actId="1076"/>
          <ac:spMkLst>
            <pc:docMk/>
            <pc:sldMk cId="2448258109" sldId="987"/>
            <ac:spMk id="93" creationId="{6E14CD65-2ABF-4945-92AD-80967D893C67}"/>
          </ac:spMkLst>
        </pc:spChg>
        <pc:spChg chg="add mod">
          <ac:chgData name="Ranga Rodrigo" userId="a3170934-3a61-42af-add7-eae42539158e" providerId="ADAL" clId="{9D3BD4F9-2170-43F8-923E-FD25135F532F}" dt="2020-06-27T10:08:49.011" v="6153" actId="255"/>
          <ac:spMkLst>
            <pc:docMk/>
            <pc:sldMk cId="2448258109" sldId="987"/>
            <ac:spMk id="94" creationId="{67D656D3-1E1D-4ADB-A749-BF61D7388715}"/>
          </ac:spMkLst>
        </pc:spChg>
        <pc:spChg chg="add mod">
          <ac:chgData name="Ranga Rodrigo" userId="a3170934-3a61-42af-add7-eae42539158e" providerId="ADAL" clId="{9D3BD4F9-2170-43F8-923E-FD25135F532F}" dt="2020-06-27T10:08:56.242" v="6154" actId="255"/>
          <ac:spMkLst>
            <pc:docMk/>
            <pc:sldMk cId="2448258109" sldId="987"/>
            <ac:spMk id="95" creationId="{363D65F1-FFEE-427B-A9F5-8233614DEC71}"/>
          </ac:spMkLst>
        </pc:s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9" creationId="{A5750260-262B-0247-AA48-D8444C0C926B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13" creationId="{5DF2C24F-063C-BA42-8992-ED8501ED9DB4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15" creationId="{95FEC58A-14EF-224A-B243-5BA286CA1C3C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20" creationId="{ED6524F5-B60D-C348-A743-99C63703DAD8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21" creationId="{6CEDE937-4AE7-C844-A55F-2CB0F39282F2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22" creationId="{4336C943-10F6-E648-97DE-330211DBEB9B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23" creationId="{488692EB-813F-5C42-95ED-5C9C773F7256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43" creationId="{83CA0A1E-60FD-B34C-9A0E-E913BD2E383C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44" creationId="{D0D99C48-2EEE-9B4A-B229-4E9D1DC779CF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45" creationId="{4FD4C0D0-FE64-6048-A04D-DFF810325933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46" creationId="{CE0D5328-CC28-8342-BAAD-EEE246173467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65" creationId="{3BC71968-4C90-494D-BE2A-F830A1820E8A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66" creationId="{7844B8A2-ABFC-2243-8048-E5C9A0F5C71F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67" creationId="{94406826-F5FC-014C-9E81-72DF17ABB3A6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68" creationId="{331DF3DD-0004-2440-90DB-71A689444E1F}"/>
          </ac:grpSpMkLst>
        </pc:grpChg>
        <pc:grpChg chg="mod">
          <ac:chgData name="Ranga Rodrigo" userId="a3170934-3a61-42af-add7-eae42539158e" providerId="ADAL" clId="{9D3BD4F9-2170-43F8-923E-FD25135F532F}" dt="2020-06-27T10:06:50.919" v="6130" actId="1076"/>
          <ac:grpSpMkLst>
            <pc:docMk/>
            <pc:sldMk cId="2448258109" sldId="987"/>
            <ac:grpSpMk id="91" creationId="{C32EA57D-FD88-114D-AD64-D4D298F1C1AC}"/>
          </ac:grpSpMkLst>
        </pc:grpChg>
        <pc:picChg chg="mod">
          <ac:chgData name="Ranga Rodrigo" userId="a3170934-3a61-42af-add7-eae42539158e" providerId="ADAL" clId="{9D3BD4F9-2170-43F8-923E-FD25135F532F}" dt="2020-06-27T10:06:50.919" v="6130" actId="1076"/>
          <ac:picMkLst>
            <pc:docMk/>
            <pc:sldMk cId="2448258109" sldId="987"/>
            <ac:picMk id="5" creationId="{3D8388CE-FEC6-1043-9E81-5E02E470D7F3}"/>
          </ac:picMkLst>
        </pc:picChg>
        <pc:picChg chg="mod">
          <ac:chgData name="Ranga Rodrigo" userId="a3170934-3a61-42af-add7-eae42539158e" providerId="ADAL" clId="{9D3BD4F9-2170-43F8-923E-FD25135F532F}" dt="2020-06-27T10:06:50.919" v="6130" actId="1076"/>
          <ac:picMkLst>
            <pc:docMk/>
            <pc:sldMk cId="2448258109" sldId="987"/>
            <ac:picMk id="40" creationId="{EB7B1FEE-E81C-0548-957E-BC465651EB23}"/>
          </ac:picMkLst>
        </pc:picChg>
        <pc:picChg chg="mod">
          <ac:chgData name="Ranga Rodrigo" userId="a3170934-3a61-42af-add7-eae42539158e" providerId="ADAL" clId="{9D3BD4F9-2170-43F8-923E-FD25135F532F}" dt="2020-06-27T10:06:50.919" v="6130" actId="1076"/>
          <ac:picMkLst>
            <pc:docMk/>
            <pc:sldMk cId="2448258109" sldId="987"/>
            <ac:picMk id="79" creationId="{0777A0E3-E0D0-E045-8478-B173FEAB8143}"/>
          </ac:picMkLst>
        </pc:picChg>
      </pc:sldChg>
      <pc:sldChg chg="addSp delSp modSp add mod modAnim">
        <pc:chgData name="Ranga Rodrigo" userId="a3170934-3a61-42af-add7-eae42539158e" providerId="ADAL" clId="{9D3BD4F9-2170-43F8-923E-FD25135F532F}" dt="2020-06-27T10:45:34.480" v="6391" actId="14100"/>
        <pc:sldMkLst>
          <pc:docMk/>
          <pc:sldMk cId="3912347535" sldId="988"/>
        </pc:sldMkLst>
        <pc:spChg chg="add del mod ord">
          <ac:chgData name="Ranga Rodrigo" userId="a3170934-3a61-42af-add7-eae42539158e" providerId="ADAL" clId="{9D3BD4F9-2170-43F8-923E-FD25135F532F}" dt="2020-06-27T10:38:17.840" v="6284" actId="478"/>
          <ac:spMkLst>
            <pc:docMk/>
            <pc:sldMk cId="3912347535" sldId="988"/>
            <ac:spMk id="6" creationId="{CFAEF16F-920D-4878-988E-0EB21153A482}"/>
          </ac:spMkLst>
        </pc:spChg>
        <pc:spChg chg="mod">
          <ac:chgData name="Ranga Rodrigo" userId="a3170934-3a61-42af-add7-eae42539158e" providerId="ADAL" clId="{9D3BD4F9-2170-43F8-923E-FD25135F532F}" dt="2020-06-27T10:41:50.404" v="6349" actId="1036"/>
          <ac:spMkLst>
            <pc:docMk/>
            <pc:sldMk cId="3912347535" sldId="988"/>
            <ac:spMk id="7" creationId="{C63C11ED-B1FF-43F5-9B68-6A8590196F1B}"/>
          </ac:spMkLst>
        </pc:spChg>
        <pc:spChg chg="mod">
          <ac:chgData name="Ranga Rodrigo" userId="a3170934-3a61-42af-add7-eae42539158e" providerId="ADAL" clId="{9D3BD4F9-2170-43F8-923E-FD25135F532F}" dt="2020-06-27T10:45:20.913" v="6382" actId="14100"/>
          <ac:spMkLst>
            <pc:docMk/>
            <pc:sldMk cId="3912347535" sldId="988"/>
            <ac:spMk id="8" creationId="{7CFF6A9E-3BDB-4C17-B3F6-100CFFDA2E4C}"/>
          </ac:spMkLst>
        </pc:spChg>
        <pc:spChg chg="mod">
          <ac:chgData name="Ranga Rodrigo" userId="a3170934-3a61-42af-add7-eae42539158e" providerId="ADAL" clId="{9D3BD4F9-2170-43F8-923E-FD25135F532F}" dt="2020-06-27T10:30:49.254" v="6233" actId="208"/>
          <ac:spMkLst>
            <pc:docMk/>
            <pc:sldMk cId="3912347535" sldId="988"/>
            <ac:spMk id="9" creationId="{36868A74-6419-4A20-A9C2-5BC3221A588D}"/>
          </ac:spMkLst>
        </pc:spChg>
        <pc:spChg chg="add mod">
          <ac:chgData name="Ranga Rodrigo" userId="a3170934-3a61-42af-add7-eae42539158e" providerId="ADAL" clId="{9D3BD4F9-2170-43F8-923E-FD25135F532F}" dt="2020-06-27T10:38:24.451" v="6285" actId="164"/>
          <ac:spMkLst>
            <pc:docMk/>
            <pc:sldMk cId="3912347535" sldId="988"/>
            <ac:spMk id="10" creationId="{1785156F-0B32-4333-A319-AC1D9737605D}"/>
          </ac:spMkLst>
        </pc:spChg>
        <pc:spChg chg="del">
          <ac:chgData name="Ranga Rodrigo" userId="a3170934-3a61-42af-add7-eae42539158e" providerId="ADAL" clId="{9D3BD4F9-2170-43F8-923E-FD25135F532F}" dt="2020-06-27T10:27:37.870" v="6160" actId="478"/>
          <ac:spMkLst>
            <pc:docMk/>
            <pc:sldMk cId="3912347535" sldId="988"/>
            <ac:spMk id="52" creationId="{23F80EC5-A861-47C9-9B15-0E351F0C9506}"/>
          </ac:spMkLst>
        </pc:spChg>
        <pc:spChg chg="del topLvl">
          <ac:chgData name="Ranga Rodrigo" userId="a3170934-3a61-42af-add7-eae42539158e" providerId="ADAL" clId="{9D3BD4F9-2170-43F8-923E-FD25135F532F}" dt="2020-06-27T10:28:52.025" v="6180" actId="478"/>
          <ac:spMkLst>
            <pc:docMk/>
            <pc:sldMk cId="3912347535" sldId="988"/>
            <ac:spMk id="53" creationId="{2E402E3B-0047-4A2E-9C51-3A260893AE94}"/>
          </ac:spMkLst>
        </pc:spChg>
        <pc:spChg chg="mod">
          <ac:chgData name="Ranga Rodrigo" userId="a3170934-3a61-42af-add7-eae42539158e" providerId="ADAL" clId="{9D3BD4F9-2170-43F8-923E-FD25135F532F}" dt="2020-06-27T10:45:28.615" v="6390" actId="1037"/>
          <ac:spMkLst>
            <pc:docMk/>
            <pc:sldMk cId="3912347535" sldId="988"/>
            <ac:spMk id="55" creationId="{B90906EA-E663-440D-9F14-A03B652CC5A4}"/>
          </ac:spMkLst>
        </pc:spChg>
        <pc:spChg chg="del">
          <ac:chgData name="Ranga Rodrigo" userId="a3170934-3a61-42af-add7-eae42539158e" providerId="ADAL" clId="{9D3BD4F9-2170-43F8-923E-FD25135F532F}" dt="2020-06-27T10:27:39.481" v="6161" actId="478"/>
          <ac:spMkLst>
            <pc:docMk/>
            <pc:sldMk cId="3912347535" sldId="988"/>
            <ac:spMk id="56" creationId="{89417815-AD69-4EB9-84B7-35E4B54CB5AD}"/>
          </ac:spMkLst>
        </pc:spChg>
        <pc:spChg chg="del">
          <ac:chgData name="Ranga Rodrigo" userId="a3170934-3a61-42af-add7-eae42539158e" providerId="ADAL" clId="{9D3BD4F9-2170-43F8-923E-FD25135F532F}" dt="2020-06-27T10:28:43.416" v="6178" actId="478"/>
          <ac:spMkLst>
            <pc:docMk/>
            <pc:sldMk cId="3912347535" sldId="988"/>
            <ac:spMk id="58" creationId="{2EED63BF-B5AC-4BED-B1DC-472C4A991464}"/>
          </ac:spMkLst>
        </pc:spChg>
        <pc:spChg chg="del">
          <ac:chgData name="Ranga Rodrigo" userId="a3170934-3a61-42af-add7-eae42539158e" providerId="ADAL" clId="{9D3BD4F9-2170-43F8-923E-FD25135F532F}" dt="2020-06-27T10:27:48.505" v="6166" actId="478"/>
          <ac:spMkLst>
            <pc:docMk/>
            <pc:sldMk cId="3912347535" sldId="988"/>
            <ac:spMk id="60" creationId="{21699AFA-3C01-4B77-A3EE-882FFEB06BAE}"/>
          </ac:spMkLst>
        </pc:spChg>
        <pc:spChg chg="add mod">
          <ac:chgData name="Ranga Rodrigo" userId="a3170934-3a61-42af-add7-eae42539158e" providerId="ADAL" clId="{9D3BD4F9-2170-43F8-923E-FD25135F532F}" dt="2020-06-27T10:38:24.451" v="6285" actId="164"/>
          <ac:spMkLst>
            <pc:docMk/>
            <pc:sldMk cId="3912347535" sldId="988"/>
            <ac:spMk id="63" creationId="{4B931C3A-1FED-4B0C-9460-49ADAAE6003F}"/>
          </ac:spMkLst>
        </pc:spChg>
        <pc:spChg chg="add del mod">
          <ac:chgData name="Ranga Rodrigo" userId="a3170934-3a61-42af-add7-eae42539158e" providerId="ADAL" clId="{9D3BD4F9-2170-43F8-923E-FD25135F532F}" dt="2020-06-27T10:38:29.652" v="6286" actId="478"/>
          <ac:spMkLst>
            <pc:docMk/>
            <pc:sldMk cId="3912347535" sldId="988"/>
            <ac:spMk id="64" creationId="{59313DF3-F3BE-44DD-9EF9-C88855758632}"/>
          </ac:spMkLst>
        </pc:spChg>
        <pc:spChg chg="add del mod">
          <ac:chgData name="Ranga Rodrigo" userId="a3170934-3a61-42af-add7-eae42539158e" providerId="ADAL" clId="{9D3BD4F9-2170-43F8-923E-FD25135F532F}" dt="2020-06-27T10:38:30.688" v="6287" actId="478"/>
          <ac:spMkLst>
            <pc:docMk/>
            <pc:sldMk cId="3912347535" sldId="988"/>
            <ac:spMk id="65" creationId="{0D98E0B6-710C-44E8-8859-D155ECA959F7}"/>
          </ac:spMkLst>
        </pc:spChg>
        <pc:spChg chg="mod">
          <ac:chgData name="Ranga Rodrigo" userId="a3170934-3a61-42af-add7-eae42539158e" providerId="ADAL" clId="{9D3BD4F9-2170-43F8-923E-FD25135F532F}" dt="2020-06-27T10:38:36.685" v="6288"/>
          <ac:spMkLst>
            <pc:docMk/>
            <pc:sldMk cId="3912347535" sldId="988"/>
            <ac:spMk id="70" creationId="{84CE296A-DAB1-4C01-84DC-C5A47B22EC16}"/>
          </ac:spMkLst>
        </pc:spChg>
        <pc:spChg chg="mod">
          <ac:chgData name="Ranga Rodrigo" userId="a3170934-3a61-42af-add7-eae42539158e" providerId="ADAL" clId="{9D3BD4F9-2170-43F8-923E-FD25135F532F}" dt="2020-06-27T10:38:36.685" v="6288"/>
          <ac:spMkLst>
            <pc:docMk/>
            <pc:sldMk cId="3912347535" sldId="988"/>
            <ac:spMk id="71" creationId="{A38D9EE3-F4A1-44BE-BA5D-AEB372A993B6}"/>
          </ac:spMkLst>
        </pc:spChg>
        <pc:spChg chg="mod">
          <ac:chgData name="Ranga Rodrigo" userId="a3170934-3a61-42af-add7-eae42539158e" providerId="ADAL" clId="{9D3BD4F9-2170-43F8-923E-FD25135F532F}" dt="2020-06-27T10:39:05.492" v="6304"/>
          <ac:spMkLst>
            <pc:docMk/>
            <pc:sldMk cId="3912347535" sldId="988"/>
            <ac:spMk id="73" creationId="{39DA941F-9541-431F-B0FE-EFC2D2896068}"/>
          </ac:spMkLst>
        </pc:spChg>
        <pc:spChg chg="mod">
          <ac:chgData name="Ranga Rodrigo" userId="a3170934-3a61-42af-add7-eae42539158e" providerId="ADAL" clId="{9D3BD4F9-2170-43F8-923E-FD25135F532F}" dt="2020-06-27T10:39:05.492" v="6304"/>
          <ac:spMkLst>
            <pc:docMk/>
            <pc:sldMk cId="3912347535" sldId="988"/>
            <ac:spMk id="74" creationId="{44C3C31F-7A63-43B0-B68B-4818AF07A711}"/>
          </ac:spMkLst>
        </pc:spChg>
        <pc:spChg chg="mod">
          <ac:chgData name="Ranga Rodrigo" userId="a3170934-3a61-42af-add7-eae42539158e" providerId="ADAL" clId="{9D3BD4F9-2170-43F8-923E-FD25135F532F}" dt="2020-06-27T10:40:19.037" v="6325"/>
          <ac:spMkLst>
            <pc:docMk/>
            <pc:sldMk cId="3912347535" sldId="988"/>
            <ac:spMk id="76" creationId="{E75BBA05-95B3-405C-808E-0FF4734583AE}"/>
          </ac:spMkLst>
        </pc:spChg>
        <pc:spChg chg="mod">
          <ac:chgData name="Ranga Rodrigo" userId="a3170934-3a61-42af-add7-eae42539158e" providerId="ADAL" clId="{9D3BD4F9-2170-43F8-923E-FD25135F532F}" dt="2020-06-27T10:40:19.037" v="6325"/>
          <ac:spMkLst>
            <pc:docMk/>
            <pc:sldMk cId="3912347535" sldId="988"/>
            <ac:spMk id="77" creationId="{FB758CC0-DA19-46A2-A120-5DD93B3372AF}"/>
          </ac:spMkLst>
        </pc:spChg>
        <pc:spChg chg="add mod">
          <ac:chgData name="Ranga Rodrigo" userId="a3170934-3a61-42af-add7-eae42539158e" providerId="ADAL" clId="{9D3BD4F9-2170-43F8-923E-FD25135F532F}" dt="2020-06-27T10:45:34.480" v="6391" actId="14100"/>
          <ac:spMkLst>
            <pc:docMk/>
            <pc:sldMk cId="3912347535" sldId="988"/>
            <ac:spMk id="79" creationId="{731F7CE6-5E0F-4ED0-806C-D92EE465FB93}"/>
          </ac:spMkLst>
        </pc:spChg>
        <pc:spChg chg="del">
          <ac:chgData name="Ranga Rodrigo" userId="a3170934-3a61-42af-add7-eae42539158e" providerId="ADAL" clId="{9D3BD4F9-2170-43F8-923E-FD25135F532F}" dt="2020-06-27T10:27:46.425" v="6165" actId="478"/>
          <ac:spMkLst>
            <pc:docMk/>
            <pc:sldMk cId="3912347535" sldId="988"/>
            <ac:spMk id="113" creationId="{43BB9938-7C82-483A-8F57-1F78EF2D6218}"/>
          </ac:spMkLst>
        </pc:spChg>
        <pc:spChg chg="del">
          <ac:chgData name="Ranga Rodrigo" userId="a3170934-3a61-42af-add7-eae42539158e" providerId="ADAL" clId="{9D3BD4F9-2170-43F8-923E-FD25135F532F}" dt="2020-06-27T10:28:45.048" v="6179" actId="478"/>
          <ac:spMkLst>
            <pc:docMk/>
            <pc:sldMk cId="3912347535" sldId="988"/>
            <ac:spMk id="115" creationId="{B38C5CB1-6DE0-439A-9EE1-D39E20DAF3BA}"/>
          </ac:spMkLst>
        </pc:spChg>
        <pc:spChg chg="del">
          <ac:chgData name="Ranga Rodrigo" userId="a3170934-3a61-42af-add7-eae42539158e" providerId="ADAL" clId="{9D3BD4F9-2170-43F8-923E-FD25135F532F}" dt="2020-06-27T10:26:35.105" v="6158" actId="478"/>
          <ac:spMkLst>
            <pc:docMk/>
            <pc:sldMk cId="3912347535" sldId="988"/>
            <ac:spMk id="117" creationId="{1DF77E64-8372-4C9C-94A4-DFA550735ED9}"/>
          </ac:spMkLst>
        </pc:spChg>
        <pc:spChg chg="del">
          <ac:chgData name="Ranga Rodrigo" userId="a3170934-3a61-42af-add7-eae42539158e" providerId="ADAL" clId="{9D3BD4F9-2170-43F8-923E-FD25135F532F}" dt="2020-06-27T10:26:33.445" v="6157" actId="478"/>
          <ac:spMkLst>
            <pc:docMk/>
            <pc:sldMk cId="3912347535" sldId="988"/>
            <ac:spMk id="119" creationId="{887CACBC-8BED-411F-9A24-80D175DBBDBB}"/>
          </ac:spMkLst>
        </pc:spChg>
        <pc:spChg chg="mod">
          <ac:chgData name="Ranga Rodrigo" userId="a3170934-3a61-42af-add7-eae42539158e" providerId="ADAL" clId="{9D3BD4F9-2170-43F8-923E-FD25135F532F}" dt="2020-06-27T10:28:29.691" v="6177" actId="1076"/>
          <ac:spMkLst>
            <pc:docMk/>
            <pc:sldMk cId="3912347535" sldId="988"/>
            <ac:spMk id="120" creationId="{88B6BCB2-7562-4DBC-9993-EE120CE913D6}"/>
          </ac:spMkLst>
        </pc:spChg>
        <pc:grpChg chg="add mod ord">
          <ac:chgData name="Ranga Rodrigo" userId="a3170934-3a61-42af-add7-eae42539158e" providerId="ADAL" clId="{9D3BD4F9-2170-43F8-923E-FD25135F532F}" dt="2020-06-27T10:45:28.615" v="6390" actId="1037"/>
          <ac:grpSpMkLst>
            <pc:docMk/>
            <pc:sldMk cId="3912347535" sldId="988"/>
            <ac:grpSpMk id="5" creationId="{588CD111-E46D-4100-A9FE-D1097EFEA53C}"/>
          </ac:grpSpMkLst>
        </pc:grpChg>
        <pc:grpChg chg="add mod">
          <ac:chgData name="Ranga Rodrigo" userId="a3170934-3a61-42af-add7-eae42539158e" providerId="ADAL" clId="{9D3BD4F9-2170-43F8-923E-FD25135F532F}" dt="2020-06-27T10:38:00.933" v="6281" actId="164"/>
          <ac:grpSpMkLst>
            <pc:docMk/>
            <pc:sldMk cId="3912347535" sldId="988"/>
            <ac:grpSpMk id="20" creationId="{42DDA703-280C-4969-A0EA-E1CC2218191E}"/>
          </ac:grpSpMkLst>
        </pc:grpChg>
        <pc:grpChg chg="add mod">
          <ac:chgData name="Ranga Rodrigo" userId="a3170934-3a61-42af-add7-eae42539158e" providerId="ADAL" clId="{9D3BD4F9-2170-43F8-923E-FD25135F532F}" dt="2020-06-27T10:45:28.615" v="6390" actId="1037"/>
          <ac:grpSpMkLst>
            <pc:docMk/>
            <pc:sldMk cId="3912347535" sldId="988"/>
            <ac:grpSpMk id="29" creationId="{9C05F457-8319-4914-90D4-7366D5C08BE0}"/>
          </ac:grpSpMkLst>
        </pc:grpChg>
        <pc:grpChg chg="mod">
          <ac:chgData name="Ranga Rodrigo" userId="a3170934-3a61-42af-add7-eae42539158e" providerId="ADAL" clId="{9D3BD4F9-2170-43F8-923E-FD25135F532F}" dt="2020-06-27T10:30:03.395" v="6229" actId="164"/>
          <ac:grpSpMkLst>
            <pc:docMk/>
            <pc:sldMk cId="3912347535" sldId="988"/>
            <ac:grpSpMk id="40" creationId="{282A146B-4649-4E60-8CA0-DDDFED032C42}"/>
          </ac:grpSpMkLst>
        </pc:grpChg>
        <pc:grpChg chg="del">
          <ac:chgData name="Ranga Rodrigo" userId="a3170934-3a61-42af-add7-eae42539158e" providerId="ADAL" clId="{9D3BD4F9-2170-43F8-923E-FD25135F532F}" dt="2020-06-27T10:28:52.025" v="6180" actId="478"/>
          <ac:grpSpMkLst>
            <pc:docMk/>
            <pc:sldMk cId="3912347535" sldId="988"/>
            <ac:grpSpMk id="54" creationId="{4250B6AC-3CB3-46D1-B93C-C21038E8C586}"/>
          </ac:grpSpMkLst>
        </pc:grpChg>
        <pc:grpChg chg="add mod">
          <ac:chgData name="Ranga Rodrigo" userId="a3170934-3a61-42af-add7-eae42539158e" providerId="ADAL" clId="{9D3BD4F9-2170-43F8-923E-FD25135F532F}" dt="2020-06-27T10:45:28.615" v="6390" actId="1037"/>
          <ac:grpSpMkLst>
            <pc:docMk/>
            <pc:sldMk cId="3912347535" sldId="988"/>
            <ac:grpSpMk id="69" creationId="{0185BFC5-7F28-4E4A-849A-E522A1E69030}"/>
          </ac:grpSpMkLst>
        </pc:grpChg>
        <pc:grpChg chg="add mod">
          <ac:chgData name="Ranga Rodrigo" userId="a3170934-3a61-42af-add7-eae42539158e" providerId="ADAL" clId="{9D3BD4F9-2170-43F8-923E-FD25135F532F}" dt="2020-06-27T10:45:28.615" v="6390" actId="1037"/>
          <ac:grpSpMkLst>
            <pc:docMk/>
            <pc:sldMk cId="3912347535" sldId="988"/>
            <ac:grpSpMk id="72" creationId="{7F5E3CC1-20EA-4987-88E9-633A985EAFA1}"/>
          </ac:grpSpMkLst>
        </pc:grpChg>
        <pc:grpChg chg="add mod">
          <ac:chgData name="Ranga Rodrigo" userId="a3170934-3a61-42af-add7-eae42539158e" providerId="ADAL" clId="{9D3BD4F9-2170-43F8-923E-FD25135F532F}" dt="2020-06-27T10:45:28.615" v="6390" actId="1037"/>
          <ac:grpSpMkLst>
            <pc:docMk/>
            <pc:sldMk cId="3912347535" sldId="988"/>
            <ac:grpSpMk id="75" creationId="{0B27F374-0C17-41A8-BC6E-B1D79D5C3637}"/>
          </ac:grpSpMkLst>
        </pc:grpChg>
        <pc:grpChg chg="del">
          <ac:chgData name="Ranga Rodrigo" userId="a3170934-3a61-42af-add7-eae42539158e" providerId="ADAL" clId="{9D3BD4F9-2170-43F8-923E-FD25135F532F}" dt="2020-06-27T10:27:35.921" v="6159" actId="478"/>
          <ac:grpSpMkLst>
            <pc:docMk/>
            <pc:sldMk cId="3912347535" sldId="988"/>
            <ac:grpSpMk id="98" creationId="{D8238828-D843-414A-AA42-3926EFDE867B}"/>
          </ac:grpSpMkLst>
        </pc:grpChg>
        <pc:grpChg chg="del">
          <ac:chgData name="Ranga Rodrigo" userId="a3170934-3a61-42af-add7-eae42539158e" providerId="ADAL" clId="{9D3BD4F9-2170-43F8-923E-FD25135F532F}" dt="2020-06-27T10:27:43.459" v="6164" actId="478"/>
          <ac:grpSpMkLst>
            <pc:docMk/>
            <pc:sldMk cId="3912347535" sldId="988"/>
            <ac:grpSpMk id="112" creationId="{5C7BE284-1369-4FE3-8564-3F6A6D73778F}"/>
          </ac:grpSpMkLst>
        </pc:grpChg>
        <pc:picChg chg="topLvl">
          <ac:chgData name="Ranga Rodrigo" userId="a3170934-3a61-42af-add7-eae42539158e" providerId="ADAL" clId="{9D3BD4F9-2170-43F8-923E-FD25135F532F}" dt="2020-06-27T10:28:52.025" v="6180" actId="478"/>
          <ac:picMkLst>
            <pc:docMk/>
            <pc:sldMk cId="3912347535" sldId="988"/>
            <ac:picMk id="4" creationId="{3BBAED3E-1288-470A-AB98-601B06A4C0BD}"/>
          </ac:picMkLst>
        </pc:picChg>
        <pc:picChg chg="add del mod ord">
          <ac:chgData name="Ranga Rodrigo" userId="a3170934-3a61-42af-add7-eae42539158e" providerId="ADAL" clId="{9D3BD4F9-2170-43F8-923E-FD25135F532F}" dt="2020-06-27T10:45:28.615" v="6390" actId="1037"/>
          <ac:picMkLst>
            <pc:docMk/>
            <pc:sldMk cId="3912347535" sldId="988"/>
            <ac:picMk id="61" creationId="{DF12A493-6854-490E-9238-1C18A25441B9}"/>
          </ac:picMkLst>
        </pc:pic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11" creationId="{9C8B4917-E689-4A3B-8358-049D285D629D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12" creationId="{3F78C5BF-166D-48AC-B9B2-75193EF62457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13" creationId="{9BAB657F-B028-4BCD-BC64-DF56D7F0C718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14" creationId="{C8EC724B-137F-4AAC-9E20-D6F5A301436E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15" creationId="{22DE2815-DC8E-44F0-BFC7-E81005388792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16" creationId="{4F7ACD0F-BD99-45C9-AF1E-5DE8E20F6359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17" creationId="{07E777D3-34FA-4267-B7A0-35EFC0A6784B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18" creationId="{2DF5A57E-E5BA-4588-8453-AA511A8361B6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19" creationId="{04C3E772-63B2-4B27-877C-F23A1D037C47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21" creationId="{A46070E4-C311-44C5-BAD2-7CBB9D4F38BE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22" creationId="{FE16BC34-7A8C-4F9D-BCB8-C8821E5A2457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23" creationId="{9857CDA1-9E5B-40D1-B474-F75A13DC2367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24" creationId="{68411C70-E51E-4BF8-9130-5FBD1F5688B3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25" creationId="{4C79A89A-D9A4-4EA6-B0BB-A5786009ECF6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26" creationId="{0A274AD8-0CBB-46BF-850C-FEF0C75EA9CD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27" creationId="{47B87AA5-AF31-4A4A-AF61-B19CF3A8C117}"/>
          </ac:cxnSpMkLst>
        </pc:cxnChg>
        <pc:cxnChg chg="mod">
          <ac:chgData name="Ranga Rodrigo" userId="a3170934-3a61-42af-add7-eae42539158e" providerId="ADAL" clId="{9D3BD4F9-2170-43F8-923E-FD25135F532F}" dt="2020-06-27T10:30:49.254" v="6233" actId="208"/>
          <ac:cxnSpMkLst>
            <pc:docMk/>
            <pc:sldMk cId="3912347535" sldId="988"/>
            <ac:cxnSpMk id="28" creationId="{C55BABF9-E817-4B5B-A5FB-2E347037DF8A}"/>
          </ac:cxnSpMkLst>
        </pc:cxnChg>
        <pc:cxnChg chg="del mod">
          <ac:chgData name="Ranga Rodrigo" userId="a3170934-3a61-42af-add7-eae42539158e" providerId="ADAL" clId="{9D3BD4F9-2170-43F8-923E-FD25135F532F}" dt="2020-06-27T10:27:42.030" v="6163" actId="478"/>
          <ac:cxnSpMkLst>
            <pc:docMk/>
            <pc:sldMk cId="3912347535" sldId="988"/>
            <ac:cxnSpMk id="82" creationId="{3FB4FBF3-2E62-434E-9E9E-3684C7D40913}"/>
          </ac:cxnSpMkLst>
        </pc:cxnChg>
        <pc:cxnChg chg="del">
          <ac:chgData name="Ranga Rodrigo" userId="a3170934-3a61-42af-add7-eae42539158e" providerId="ADAL" clId="{9D3BD4F9-2170-43F8-923E-FD25135F532F}" dt="2020-06-27T10:27:40.967" v="6162" actId="478"/>
          <ac:cxnSpMkLst>
            <pc:docMk/>
            <pc:sldMk cId="3912347535" sldId="988"/>
            <ac:cxnSpMk id="84" creationId="{1F79AF9C-1A24-40A2-816A-99BE18BBEEEA}"/>
          </ac:cxnSpMkLst>
        </pc:cxnChg>
        <pc:cxnChg chg="del">
          <ac:chgData name="Ranga Rodrigo" userId="a3170934-3a61-42af-add7-eae42539158e" providerId="ADAL" clId="{9D3BD4F9-2170-43F8-923E-FD25135F532F}" dt="2020-06-27T10:28:06.829" v="6168" actId="478"/>
          <ac:cxnSpMkLst>
            <pc:docMk/>
            <pc:sldMk cId="3912347535" sldId="988"/>
            <ac:cxnSpMk id="122" creationId="{6D9D3AA4-9C6D-4174-B506-B9E371EB2184}"/>
          </ac:cxnSpMkLst>
        </pc:cxnChg>
      </pc:sldChg>
      <pc:sldChg chg="add del">
        <pc:chgData name="Ranga Rodrigo" userId="a3170934-3a61-42af-add7-eae42539158e" providerId="ADAL" clId="{9D3BD4F9-2170-43F8-923E-FD25135F532F}" dt="2020-06-27T10:44:36.650" v="6363"/>
        <pc:sldMkLst>
          <pc:docMk/>
          <pc:sldMk cId="695301521" sldId="989"/>
        </pc:sldMkLst>
      </pc:sldChg>
      <pc:sldChg chg="addSp delSp modSp add mod modAnim">
        <pc:chgData name="Ranga Rodrigo" userId="a3170934-3a61-42af-add7-eae42539158e" providerId="ADAL" clId="{9D3BD4F9-2170-43F8-923E-FD25135F532F}" dt="2020-06-27T11:07:44.435" v="6721" actId="478"/>
        <pc:sldMkLst>
          <pc:docMk/>
          <pc:sldMk cId="1002620465" sldId="989"/>
        </pc:sldMkLst>
        <pc:spChg chg="mod">
          <ac:chgData name="Ranga Rodrigo" userId="a3170934-3a61-42af-add7-eae42539158e" providerId="ADAL" clId="{9D3BD4F9-2170-43F8-923E-FD25135F532F}" dt="2020-06-27T10:46:50.509" v="6401" actId="208"/>
          <ac:spMkLst>
            <pc:docMk/>
            <pc:sldMk cId="1002620465" sldId="989"/>
            <ac:spMk id="10" creationId="{1785156F-0B32-4333-A319-AC1D9737605D}"/>
          </ac:spMkLst>
        </pc:spChg>
        <pc:spChg chg="add mod">
          <ac:chgData name="Ranga Rodrigo" userId="a3170934-3a61-42af-add7-eae42539158e" providerId="ADAL" clId="{9D3BD4F9-2170-43F8-923E-FD25135F532F}" dt="2020-06-27T10:48:12.620" v="6405" actId="571"/>
          <ac:spMkLst>
            <pc:docMk/>
            <pc:sldMk cId="1002620465" sldId="989"/>
            <ac:spMk id="44" creationId="{0806D16D-AE86-4C1E-B83D-7CC84A8D3AF7}"/>
          </ac:spMkLst>
        </pc:spChg>
        <pc:spChg chg="mod">
          <ac:chgData name="Ranga Rodrigo" userId="a3170934-3a61-42af-add7-eae42539158e" providerId="ADAL" clId="{9D3BD4F9-2170-43F8-923E-FD25135F532F}" dt="2020-06-27T10:48:12.620" v="6405" actId="571"/>
          <ac:spMkLst>
            <pc:docMk/>
            <pc:sldMk cId="1002620465" sldId="989"/>
            <ac:spMk id="46" creationId="{17171059-9A24-4E2E-9153-44749BF47E33}"/>
          </ac:spMkLst>
        </pc:spChg>
        <pc:spChg chg="mod">
          <ac:chgData name="Ranga Rodrigo" userId="a3170934-3a61-42af-add7-eae42539158e" providerId="ADAL" clId="{9D3BD4F9-2170-43F8-923E-FD25135F532F}" dt="2020-06-27T10:48:12.620" v="6405" actId="571"/>
          <ac:spMkLst>
            <pc:docMk/>
            <pc:sldMk cId="1002620465" sldId="989"/>
            <ac:spMk id="47" creationId="{20715FD0-3AA4-4FF6-8F53-311768321EDC}"/>
          </ac:spMkLst>
        </pc:spChg>
        <pc:spChg chg="add mod">
          <ac:chgData name="Ranga Rodrigo" userId="a3170934-3a61-42af-add7-eae42539158e" providerId="ADAL" clId="{9D3BD4F9-2170-43F8-923E-FD25135F532F}" dt="2020-06-27T10:50:43.993" v="6540" actId="1038"/>
          <ac:spMkLst>
            <pc:docMk/>
            <pc:sldMk cId="1002620465" sldId="989"/>
            <ac:spMk id="48" creationId="{D7C1CCF9-2A86-4FF8-B0E2-0786BFF1E7DA}"/>
          </ac:spMkLst>
        </pc:spChg>
        <pc:spChg chg="add mod">
          <ac:chgData name="Ranga Rodrigo" userId="a3170934-3a61-42af-add7-eae42539158e" providerId="ADAL" clId="{9D3BD4F9-2170-43F8-923E-FD25135F532F}" dt="2020-06-27T10:52:06.999" v="6548" actId="1076"/>
          <ac:spMkLst>
            <pc:docMk/>
            <pc:sldMk cId="1002620465" sldId="989"/>
            <ac:spMk id="50" creationId="{6AECFEC7-A347-4A46-8434-55D656CB2F04}"/>
          </ac:spMkLst>
        </pc:spChg>
        <pc:spChg chg="add del mod">
          <ac:chgData name="Ranga Rodrigo" userId="a3170934-3a61-42af-add7-eae42539158e" providerId="ADAL" clId="{9D3BD4F9-2170-43F8-923E-FD25135F532F}" dt="2020-06-27T10:53:26.462" v="6562" actId="478"/>
          <ac:spMkLst>
            <pc:docMk/>
            <pc:sldMk cId="1002620465" sldId="989"/>
            <ac:spMk id="54" creationId="{209CF74F-38C4-4F09-A894-605C3D82AC2C}"/>
          </ac:spMkLst>
        </pc:spChg>
        <pc:spChg chg="add mod">
          <ac:chgData name="Ranga Rodrigo" userId="a3170934-3a61-42af-add7-eae42539158e" providerId="ADAL" clId="{9D3BD4F9-2170-43F8-923E-FD25135F532F}" dt="2020-06-27T10:52:53.382" v="6560" actId="6549"/>
          <ac:spMkLst>
            <pc:docMk/>
            <pc:sldMk cId="1002620465" sldId="989"/>
            <ac:spMk id="56" creationId="{69C0A1F6-E1D4-480F-81A4-E65DA8528326}"/>
          </ac:spMkLst>
        </pc:spChg>
        <pc:spChg chg="add del mod">
          <ac:chgData name="Ranga Rodrigo" userId="a3170934-3a61-42af-add7-eae42539158e" providerId="ADAL" clId="{9D3BD4F9-2170-43F8-923E-FD25135F532F}" dt="2020-06-27T11:07:44.435" v="6721" actId="478"/>
          <ac:spMkLst>
            <pc:docMk/>
            <pc:sldMk cId="1002620465" sldId="989"/>
            <ac:spMk id="57" creationId="{B38EDCBD-32CE-4E3E-91D6-B8FE36DFC491}"/>
          </ac:spMkLst>
        </pc:spChg>
        <pc:spChg chg="mod">
          <ac:chgData name="Ranga Rodrigo" userId="a3170934-3a61-42af-add7-eae42539158e" providerId="ADAL" clId="{9D3BD4F9-2170-43F8-923E-FD25135F532F}" dt="2020-06-27T10:46:58.046" v="6403" actId="207"/>
          <ac:spMkLst>
            <pc:docMk/>
            <pc:sldMk cId="1002620465" sldId="989"/>
            <ac:spMk id="63" creationId="{4B931C3A-1FED-4B0C-9460-49ADAAE6003F}"/>
          </ac:spMkLst>
        </pc:spChg>
        <pc:spChg chg="mod">
          <ac:chgData name="Ranga Rodrigo" userId="a3170934-3a61-42af-add7-eae42539158e" providerId="ADAL" clId="{9D3BD4F9-2170-43F8-923E-FD25135F532F}" dt="2020-06-27T10:46:39.300" v="6399" actId="208"/>
          <ac:spMkLst>
            <pc:docMk/>
            <pc:sldMk cId="1002620465" sldId="989"/>
            <ac:spMk id="70" creationId="{84CE296A-DAB1-4C01-84DC-C5A47B22EC16}"/>
          </ac:spMkLst>
        </pc:spChg>
        <pc:spChg chg="mod">
          <ac:chgData name="Ranga Rodrigo" userId="a3170934-3a61-42af-add7-eae42539158e" providerId="ADAL" clId="{9D3BD4F9-2170-43F8-923E-FD25135F532F}" dt="2020-06-27T10:46:39.300" v="6399" actId="208"/>
          <ac:spMkLst>
            <pc:docMk/>
            <pc:sldMk cId="1002620465" sldId="989"/>
            <ac:spMk id="71" creationId="{A38D9EE3-F4A1-44BE-BA5D-AEB372A993B6}"/>
          </ac:spMkLst>
        </pc:spChg>
        <pc:spChg chg="mod">
          <ac:chgData name="Ranga Rodrigo" userId="a3170934-3a61-42af-add7-eae42539158e" providerId="ADAL" clId="{9D3BD4F9-2170-43F8-923E-FD25135F532F}" dt="2020-06-27T10:46:14.917" v="6395" actId="207"/>
          <ac:spMkLst>
            <pc:docMk/>
            <pc:sldMk cId="1002620465" sldId="989"/>
            <ac:spMk id="73" creationId="{39DA941F-9541-431F-B0FE-EFC2D2896068}"/>
          </ac:spMkLst>
        </pc:spChg>
        <pc:spChg chg="mod">
          <ac:chgData name="Ranga Rodrigo" userId="a3170934-3a61-42af-add7-eae42539158e" providerId="ADAL" clId="{9D3BD4F9-2170-43F8-923E-FD25135F532F}" dt="2020-06-27T10:45:58.518" v="6393" actId="208"/>
          <ac:spMkLst>
            <pc:docMk/>
            <pc:sldMk cId="1002620465" sldId="989"/>
            <ac:spMk id="74" creationId="{44C3C31F-7A63-43B0-B68B-4818AF07A711}"/>
          </ac:spMkLst>
        </pc:spChg>
        <pc:spChg chg="mod">
          <ac:chgData name="Ranga Rodrigo" userId="a3170934-3a61-42af-add7-eae42539158e" providerId="ADAL" clId="{9D3BD4F9-2170-43F8-923E-FD25135F532F}" dt="2020-06-27T10:46:43.575" v="6400" actId="208"/>
          <ac:spMkLst>
            <pc:docMk/>
            <pc:sldMk cId="1002620465" sldId="989"/>
            <ac:spMk id="76" creationId="{E75BBA05-95B3-405C-808E-0FF4734583AE}"/>
          </ac:spMkLst>
        </pc:spChg>
        <pc:spChg chg="mod">
          <ac:chgData name="Ranga Rodrigo" userId="a3170934-3a61-42af-add7-eae42539158e" providerId="ADAL" clId="{9D3BD4F9-2170-43F8-923E-FD25135F532F}" dt="2020-06-27T10:46:43.575" v="6400" actId="208"/>
          <ac:spMkLst>
            <pc:docMk/>
            <pc:sldMk cId="1002620465" sldId="989"/>
            <ac:spMk id="77" creationId="{FB758CC0-DA19-46A2-A120-5DD93B3372AF}"/>
          </ac:spMkLst>
        </pc:spChg>
        <pc:grpChg chg="add mod">
          <ac:chgData name="Ranga Rodrigo" userId="a3170934-3a61-42af-add7-eae42539158e" providerId="ADAL" clId="{9D3BD4F9-2170-43F8-923E-FD25135F532F}" dt="2020-06-27T10:48:12.620" v="6405" actId="571"/>
          <ac:grpSpMkLst>
            <pc:docMk/>
            <pc:sldMk cId="1002620465" sldId="989"/>
            <ac:grpSpMk id="45" creationId="{427BB82D-3AEC-4F6A-86FA-C43665EC3957}"/>
          </ac:grpSpMkLst>
        </pc:grpChg>
        <pc:cxnChg chg="add mod">
          <ac:chgData name="Ranga Rodrigo" userId="a3170934-3a61-42af-add7-eae42539158e" providerId="ADAL" clId="{9D3BD4F9-2170-43F8-923E-FD25135F532F}" dt="2020-06-27T10:51:57.799" v="6546"/>
          <ac:cxnSpMkLst>
            <pc:docMk/>
            <pc:sldMk cId="1002620465" sldId="989"/>
            <ac:cxnSpMk id="30" creationId="{14DF2E26-5C52-4F56-AB7C-CE79FF423E11}"/>
          </ac:cxnSpMkLst>
        </pc:cxnChg>
        <pc:cxnChg chg="add del mod">
          <ac:chgData name="Ranga Rodrigo" userId="a3170934-3a61-42af-add7-eae42539158e" providerId="ADAL" clId="{9D3BD4F9-2170-43F8-923E-FD25135F532F}" dt="2020-06-27T10:53:27.449" v="6563" actId="478"/>
          <ac:cxnSpMkLst>
            <pc:docMk/>
            <pc:sldMk cId="1002620465" sldId="989"/>
            <ac:cxnSpMk id="53" creationId="{1BC215AA-1E92-4367-A712-0B8EC7030A86}"/>
          </ac:cxnSpMkLst>
        </pc:cxnChg>
      </pc:sldChg>
      <pc:sldChg chg="addSp delSp modSp add mod delAnim">
        <pc:chgData name="Ranga Rodrigo" userId="a3170934-3a61-42af-add7-eae42539158e" providerId="ADAL" clId="{9D3BD4F9-2170-43F8-923E-FD25135F532F}" dt="2020-06-27T11:07:39.782" v="6720" actId="478"/>
        <pc:sldMkLst>
          <pc:docMk/>
          <pc:sldMk cId="1315521797" sldId="990"/>
        </pc:sldMkLst>
        <pc:spChg chg="add mod">
          <ac:chgData name="Ranga Rodrigo" userId="a3170934-3a61-42af-add7-eae42539158e" providerId="ADAL" clId="{9D3BD4F9-2170-43F8-923E-FD25135F532F}" dt="2020-06-27T10:55:33.324" v="6577" actId="1076"/>
          <ac:spMkLst>
            <pc:docMk/>
            <pc:sldMk cId="1315521797" sldId="990"/>
            <ac:spMk id="51" creationId="{92618345-30BC-4306-86FC-C8B12402BA58}"/>
          </ac:spMkLst>
        </pc:spChg>
        <pc:spChg chg="add del mod">
          <ac:chgData name="Ranga Rodrigo" userId="a3170934-3a61-42af-add7-eae42539158e" providerId="ADAL" clId="{9D3BD4F9-2170-43F8-923E-FD25135F532F}" dt="2020-06-27T11:07:39.782" v="6720" actId="478"/>
          <ac:spMkLst>
            <pc:docMk/>
            <pc:sldMk cId="1315521797" sldId="990"/>
            <ac:spMk id="52" creationId="{55EB2D43-1259-48A0-9E9C-BB279810F10D}"/>
          </ac:spMkLst>
        </pc:spChg>
        <pc:spChg chg="mod">
          <ac:chgData name="Ranga Rodrigo" userId="a3170934-3a61-42af-add7-eae42539158e" providerId="ADAL" clId="{9D3BD4F9-2170-43F8-923E-FD25135F532F}" dt="2020-06-27T10:53:48.483" v="6565" actId="1076"/>
          <ac:spMkLst>
            <pc:docMk/>
            <pc:sldMk cId="1315521797" sldId="990"/>
            <ac:spMk id="54" creationId="{209CF74F-38C4-4F09-A894-605C3D82AC2C}"/>
          </ac:spMkLst>
        </pc:spChg>
        <pc:spChg chg="mod">
          <ac:chgData name="Ranga Rodrigo" userId="a3170934-3a61-42af-add7-eae42539158e" providerId="ADAL" clId="{9D3BD4F9-2170-43F8-923E-FD25135F532F}" dt="2020-06-27T10:56:06.692" v="6581" actId="113"/>
          <ac:spMkLst>
            <pc:docMk/>
            <pc:sldMk cId="1315521797" sldId="990"/>
            <ac:spMk id="56" creationId="{69C0A1F6-E1D4-480F-81A4-E65DA8528326}"/>
          </ac:spMkLst>
        </pc:spChg>
        <pc:grpChg chg="del">
          <ac:chgData name="Ranga Rodrigo" userId="a3170934-3a61-42af-add7-eae42539158e" providerId="ADAL" clId="{9D3BD4F9-2170-43F8-923E-FD25135F532F}" dt="2020-06-27T10:54:57.830" v="6568" actId="478"/>
          <ac:grpSpMkLst>
            <pc:docMk/>
            <pc:sldMk cId="1315521797" sldId="990"/>
            <ac:grpSpMk id="69" creationId="{0185BFC5-7F28-4E4A-849A-E522A1E69030}"/>
          </ac:grpSpMkLst>
        </pc:grpChg>
        <pc:grpChg chg="del">
          <ac:chgData name="Ranga Rodrigo" userId="a3170934-3a61-42af-add7-eae42539158e" providerId="ADAL" clId="{9D3BD4F9-2170-43F8-923E-FD25135F532F}" dt="2020-06-27T10:54:56.305" v="6567" actId="478"/>
          <ac:grpSpMkLst>
            <pc:docMk/>
            <pc:sldMk cId="1315521797" sldId="990"/>
            <ac:grpSpMk id="72" creationId="{7F5E3CC1-20EA-4987-88E9-633A985EAFA1}"/>
          </ac:grpSpMkLst>
        </pc:grpChg>
        <pc:grpChg chg="del">
          <ac:chgData name="Ranga Rodrigo" userId="a3170934-3a61-42af-add7-eae42539158e" providerId="ADAL" clId="{9D3BD4F9-2170-43F8-923E-FD25135F532F}" dt="2020-06-27T10:54:59.514" v="6569" actId="478"/>
          <ac:grpSpMkLst>
            <pc:docMk/>
            <pc:sldMk cId="1315521797" sldId="990"/>
            <ac:grpSpMk id="75" creationId="{0B27F374-0C17-41A8-BC6E-B1D79D5C3637}"/>
          </ac:grpSpMkLst>
        </pc:grpChg>
      </pc:sldChg>
      <pc:sldChg chg="addSp delSp modSp add mod">
        <pc:chgData name="Ranga Rodrigo" userId="a3170934-3a61-42af-add7-eae42539158e" providerId="ADAL" clId="{9D3BD4F9-2170-43F8-923E-FD25135F532F}" dt="2020-06-27T11:07:28.885" v="6719"/>
        <pc:sldMkLst>
          <pc:docMk/>
          <pc:sldMk cId="2741759791" sldId="991"/>
        </pc:sldMkLst>
        <pc:spChg chg="mod">
          <ac:chgData name="Ranga Rodrigo" userId="a3170934-3a61-42af-add7-eae42539158e" providerId="ADAL" clId="{9D3BD4F9-2170-43F8-923E-FD25135F532F}" dt="2020-06-27T11:00:31.870" v="6624" actId="208"/>
          <ac:spMkLst>
            <pc:docMk/>
            <pc:sldMk cId="2741759791" sldId="991"/>
            <ac:spMk id="10" creationId="{1785156F-0B32-4333-A319-AC1D9737605D}"/>
          </ac:spMkLst>
        </pc:spChg>
        <pc:spChg chg="add mod">
          <ac:chgData name="Ranga Rodrigo" userId="a3170934-3a61-42af-add7-eae42539158e" providerId="ADAL" clId="{9D3BD4F9-2170-43F8-923E-FD25135F532F}" dt="2020-06-27T11:01:43.697" v="6667" actId="1036"/>
          <ac:spMkLst>
            <pc:docMk/>
            <pc:sldMk cId="2741759791" sldId="991"/>
            <ac:spMk id="42" creationId="{EF5BE4C2-4122-43AF-8881-EE5D50A7B68C}"/>
          </ac:spMkLst>
        </pc:spChg>
        <pc:spChg chg="add mod">
          <ac:chgData name="Ranga Rodrigo" userId="a3170934-3a61-42af-add7-eae42539158e" providerId="ADAL" clId="{9D3BD4F9-2170-43F8-923E-FD25135F532F}" dt="2020-06-27T11:02:34.575" v="6674" actId="14100"/>
          <ac:spMkLst>
            <pc:docMk/>
            <pc:sldMk cId="2741759791" sldId="991"/>
            <ac:spMk id="43" creationId="{75129BDC-87B8-4897-8B76-DC75C3DCA4E5}"/>
          </ac:spMkLst>
        </pc:spChg>
        <pc:spChg chg="add mod">
          <ac:chgData name="Ranga Rodrigo" userId="a3170934-3a61-42af-add7-eae42539158e" providerId="ADAL" clId="{9D3BD4F9-2170-43F8-923E-FD25135F532F}" dt="2020-06-27T11:02:53.767" v="6677" actId="1076"/>
          <ac:spMkLst>
            <pc:docMk/>
            <pc:sldMk cId="2741759791" sldId="991"/>
            <ac:spMk id="44" creationId="{24888DDB-7BB9-4433-9A2A-3C0DAC39E2D1}"/>
          </ac:spMkLst>
        </pc:spChg>
        <pc:spChg chg="add del mod">
          <ac:chgData name="Ranga Rodrigo" userId="a3170934-3a61-42af-add7-eae42539158e" providerId="ADAL" clId="{9D3BD4F9-2170-43F8-923E-FD25135F532F}" dt="2020-06-27T11:07:28.885" v="6719"/>
          <ac:spMkLst>
            <pc:docMk/>
            <pc:sldMk cId="2741759791" sldId="991"/>
            <ac:spMk id="45" creationId="{B713631A-EC48-4044-B956-AA8957C85CD0}"/>
          </ac:spMkLst>
        </pc:spChg>
        <pc:spChg chg="mod">
          <ac:chgData name="Ranga Rodrigo" userId="a3170934-3a61-42af-add7-eae42539158e" providerId="ADAL" clId="{9D3BD4F9-2170-43F8-923E-FD25135F532F}" dt="2020-06-27T10:58:23.260" v="6605" actId="113"/>
          <ac:spMkLst>
            <pc:docMk/>
            <pc:sldMk cId="2741759791" sldId="991"/>
            <ac:spMk id="50" creationId="{6AECFEC7-A347-4A46-8434-55D656CB2F04}"/>
          </ac:spMkLst>
        </pc:spChg>
        <pc:spChg chg="del">
          <ac:chgData name="Ranga Rodrigo" userId="a3170934-3a61-42af-add7-eae42539158e" providerId="ADAL" clId="{9D3BD4F9-2170-43F8-923E-FD25135F532F}" dt="2020-06-27T10:59:39.762" v="6620" actId="478"/>
          <ac:spMkLst>
            <pc:docMk/>
            <pc:sldMk cId="2741759791" sldId="991"/>
            <ac:spMk id="51" creationId="{92618345-30BC-4306-86FC-C8B12402BA58}"/>
          </ac:spMkLst>
        </pc:spChg>
        <pc:spChg chg="mod">
          <ac:chgData name="Ranga Rodrigo" userId="a3170934-3a61-42af-add7-eae42539158e" providerId="ADAL" clId="{9D3BD4F9-2170-43F8-923E-FD25135F532F}" dt="2020-06-27T10:59:20.482" v="6619" actId="20577"/>
          <ac:spMkLst>
            <pc:docMk/>
            <pc:sldMk cId="2741759791" sldId="991"/>
            <ac:spMk id="54" creationId="{209CF74F-38C4-4F09-A894-605C3D82AC2C}"/>
          </ac:spMkLst>
        </pc:spChg>
        <pc:spChg chg="mod">
          <ac:chgData name="Ranga Rodrigo" userId="a3170934-3a61-42af-add7-eae42539158e" providerId="ADAL" clId="{9D3BD4F9-2170-43F8-923E-FD25135F532F}" dt="2020-06-27T10:59:09.726" v="6618" actId="20577"/>
          <ac:spMkLst>
            <pc:docMk/>
            <pc:sldMk cId="2741759791" sldId="991"/>
            <ac:spMk id="56" creationId="{69C0A1F6-E1D4-480F-81A4-E65DA8528326}"/>
          </ac:spMkLst>
        </pc:spChg>
        <pc:spChg chg="mod">
          <ac:chgData name="Ranga Rodrigo" userId="a3170934-3a61-42af-add7-eae42539158e" providerId="ADAL" clId="{9D3BD4F9-2170-43F8-923E-FD25135F532F}" dt="2020-06-27T11:00:31.870" v="6624" actId="208"/>
          <ac:spMkLst>
            <pc:docMk/>
            <pc:sldMk cId="2741759791" sldId="991"/>
            <ac:spMk id="63" creationId="{4B931C3A-1FED-4B0C-9460-49ADAAE6003F}"/>
          </ac:spMkLst>
        </pc:spChg>
        <pc:spChg chg="mod">
          <ac:chgData name="Ranga Rodrigo" userId="a3170934-3a61-42af-add7-eae42539158e" providerId="ADAL" clId="{9D3BD4F9-2170-43F8-923E-FD25135F532F}" dt="2020-06-27T11:03:40.841" v="6684" actId="113"/>
          <ac:spMkLst>
            <pc:docMk/>
            <pc:sldMk cId="2741759791" sldId="991"/>
            <ac:spMk id="79" creationId="{731F7CE6-5E0F-4ED0-806C-D92EE465FB93}"/>
          </ac:spMkLst>
        </pc:spChg>
      </pc:sldChg>
      <pc:sldChg chg="modSp add mod">
        <pc:chgData name="Ranga Rodrigo" userId="a3170934-3a61-42af-add7-eae42539158e" providerId="ADAL" clId="{9D3BD4F9-2170-43F8-923E-FD25135F532F}" dt="2020-07-05T07:46:46.253" v="7556" actId="1076"/>
        <pc:sldMkLst>
          <pc:docMk/>
          <pc:sldMk cId="2619830922" sldId="992"/>
        </pc:sldMkLst>
        <pc:spChg chg="mod">
          <ac:chgData name="Ranga Rodrigo" userId="a3170934-3a61-42af-add7-eae42539158e" providerId="ADAL" clId="{9D3BD4F9-2170-43F8-923E-FD25135F532F}" dt="2020-07-05T07:46:46.253" v="7556" actId="1076"/>
          <ac:spMkLst>
            <pc:docMk/>
            <pc:sldMk cId="2619830922" sldId="992"/>
            <ac:spMk id="93" creationId="{6E14CD65-2ABF-4945-92AD-80967D893C67}"/>
          </ac:spMkLst>
        </pc:spChg>
        <pc:spChg chg="mod">
          <ac:chgData name="Ranga Rodrigo" userId="a3170934-3a61-42af-add7-eae42539158e" providerId="ADAL" clId="{9D3BD4F9-2170-43F8-923E-FD25135F532F}" dt="2020-06-27T11:04:27.647" v="6686"/>
          <ac:spMkLst>
            <pc:docMk/>
            <pc:sldMk cId="2619830922" sldId="992"/>
            <ac:spMk id="94" creationId="{67D656D3-1E1D-4ADB-A749-BF61D7388715}"/>
          </ac:spMkLst>
        </pc:spChg>
        <pc:spChg chg="mod">
          <ac:chgData name="Ranga Rodrigo" userId="a3170934-3a61-42af-add7-eae42539158e" providerId="ADAL" clId="{9D3BD4F9-2170-43F8-923E-FD25135F532F}" dt="2020-06-27T11:06:21.571" v="6715" actId="113"/>
          <ac:spMkLst>
            <pc:docMk/>
            <pc:sldMk cId="2619830922" sldId="992"/>
            <ac:spMk id="95" creationId="{363D65F1-FFEE-427B-A9F5-8233614DEC71}"/>
          </ac:spMkLst>
        </pc:spChg>
      </pc:sldChg>
      <pc:sldChg chg="addSp delSp modSp add mod addAnim delAnim">
        <pc:chgData name="Ranga Rodrigo" userId="a3170934-3a61-42af-add7-eae42539158e" providerId="ADAL" clId="{9D3BD4F9-2170-43F8-923E-FD25135F532F}" dt="2020-06-27T11:16:25.673" v="6808" actId="478"/>
        <pc:sldMkLst>
          <pc:docMk/>
          <pc:sldMk cId="3768926772" sldId="993"/>
        </pc:sldMkLst>
        <pc:spChg chg="mod">
          <ac:chgData name="Ranga Rodrigo" userId="a3170934-3a61-42af-add7-eae42539158e" providerId="ADAL" clId="{9D3BD4F9-2170-43F8-923E-FD25135F532F}" dt="2020-06-27T11:16:21.141" v="6807" actId="20577"/>
          <ac:spMkLst>
            <pc:docMk/>
            <pc:sldMk cId="3768926772" sldId="993"/>
            <ac:spMk id="2" creationId="{F2F4A460-042D-44A7-A98A-A7D5441368C2}"/>
          </ac:spMkLst>
        </pc:spChg>
        <pc:spChg chg="mod">
          <ac:chgData name="Ranga Rodrigo" userId="a3170934-3a61-42af-add7-eae42539158e" providerId="ADAL" clId="{9D3BD4F9-2170-43F8-923E-FD25135F532F}" dt="2020-06-27T11:13:19.941" v="6758" actId="1076"/>
          <ac:spMkLst>
            <pc:docMk/>
            <pc:sldMk cId="3768926772" sldId="993"/>
            <ac:spMk id="10" creationId="{6BB8DA7D-9F1B-4DD4-8464-4A4C59DEBBAE}"/>
          </ac:spMkLst>
        </pc:spChg>
        <pc:spChg chg="del">
          <ac:chgData name="Ranga Rodrigo" userId="a3170934-3a61-42af-add7-eae42539158e" providerId="ADAL" clId="{9D3BD4F9-2170-43F8-923E-FD25135F532F}" dt="2020-06-27T11:10:42.785" v="6723" actId="478"/>
          <ac:spMkLst>
            <pc:docMk/>
            <pc:sldMk cId="3768926772" sldId="993"/>
            <ac:spMk id="11" creationId="{72F65A8E-6367-4FDA-A004-ADA201360ECE}"/>
          </ac:spMkLst>
        </pc:spChg>
        <pc:spChg chg="add del">
          <ac:chgData name="Ranga Rodrigo" userId="a3170934-3a61-42af-add7-eae42539158e" providerId="ADAL" clId="{9D3BD4F9-2170-43F8-923E-FD25135F532F}" dt="2020-06-27T11:16:25.673" v="6808" actId="478"/>
          <ac:spMkLst>
            <pc:docMk/>
            <pc:sldMk cId="3768926772" sldId="993"/>
            <ac:spMk id="13" creationId="{1B2AA978-26FA-45C1-B88F-E52041517566}"/>
          </ac:spMkLst>
        </pc:spChg>
        <pc:spChg chg="add del">
          <ac:chgData name="Ranga Rodrigo" userId="a3170934-3a61-42af-add7-eae42539158e" providerId="ADAL" clId="{9D3BD4F9-2170-43F8-923E-FD25135F532F}" dt="2020-06-27T11:12:40.916" v="6754" actId="478"/>
          <ac:spMkLst>
            <pc:docMk/>
            <pc:sldMk cId="3768926772" sldId="993"/>
            <ac:spMk id="16" creationId="{99A8E5DC-4767-41FF-9E73-DE023878793D}"/>
          </ac:spMkLst>
        </pc:spChg>
        <pc:spChg chg="add del">
          <ac:chgData name="Ranga Rodrigo" userId="a3170934-3a61-42af-add7-eae42539158e" providerId="ADAL" clId="{9D3BD4F9-2170-43F8-923E-FD25135F532F}" dt="2020-06-27T11:12:42.703" v="6755" actId="478"/>
          <ac:spMkLst>
            <pc:docMk/>
            <pc:sldMk cId="3768926772" sldId="993"/>
            <ac:spMk id="18" creationId="{E0DA7BFC-C9C6-4FBE-A603-A1D4C6B580A8}"/>
          </ac:spMkLst>
        </pc:spChg>
        <pc:graphicFrameChg chg="add del mod">
          <ac:chgData name="Ranga Rodrigo" userId="a3170934-3a61-42af-add7-eae42539158e" providerId="ADAL" clId="{9D3BD4F9-2170-43F8-923E-FD25135F532F}" dt="2020-06-27T11:12:38.391" v="6753" actId="478"/>
          <ac:graphicFrameMkLst>
            <pc:docMk/>
            <pc:sldMk cId="3768926772" sldId="993"/>
            <ac:graphicFrameMk id="6" creationId="{AF229E67-A209-42FF-A76F-CB3BCC81323D}"/>
          </ac:graphicFrameMkLst>
        </pc:graphicFrameChg>
        <pc:graphicFrameChg chg="add del mod">
          <ac:chgData name="Ranga Rodrigo" userId="a3170934-3a61-42af-add7-eae42539158e" providerId="ADAL" clId="{9D3BD4F9-2170-43F8-923E-FD25135F532F}" dt="2020-06-27T11:13:26.683" v="6760" actId="14100"/>
          <ac:graphicFrameMkLst>
            <pc:docMk/>
            <pc:sldMk cId="3768926772" sldId="993"/>
            <ac:graphicFrameMk id="9" creationId="{6BD0ECE0-8693-422E-9B72-B1B62219BC85}"/>
          </ac:graphicFrameMkLst>
        </pc:graphicFrameChg>
        <pc:cxnChg chg="add del">
          <ac:chgData name="Ranga Rodrigo" userId="a3170934-3a61-42af-add7-eae42539158e" providerId="ADAL" clId="{9D3BD4F9-2170-43F8-923E-FD25135F532F}" dt="2020-06-27T11:13:33.385" v="6761" actId="478"/>
          <ac:cxnSpMkLst>
            <pc:docMk/>
            <pc:sldMk cId="3768926772" sldId="993"/>
            <ac:cxnSpMk id="20" creationId="{D087F1E1-4284-4DBE-BB0E-9FB0DB6C89F1}"/>
          </ac:cxnSpMkLst>
        </pc:cxnChg>
      </pc:sldChg>
      <pc:sldChg chg="addSp delSp modSp add mod modAnim">
        <pc:chgData name="Ranga Rodrigo" userId="a3170934-3a61-42af-add7-eae42539158e" providerId="ADAL" clId="{9D3BD4F9-2170-43F8-923E-FD25135F532F}" dt="2020-06-27T11:21:57.597" v="6845"/>
        <pc:sldMkLst>
          <pc:docMk/>
          <pc:sldMk cId="691519857" sldId="994"/>
        </pc:sldMkLst>
        <pc:spChg chg="add mod">
          <ac:chgData name="Ranga Rodrigo" userId="a3170934-3a61-42af-add7-eae42539158e" providerId="ADAL" clId="{9D3BD4F9-2170-43F8-923E-FD25135F532F}" dt="2020-06-27T11:19:02.285" v="6818" actId="1582"/>
          <ac:spMkLst>
            <pc:docMk/>
            <pc:sldMk cId="691519857" sldId="994"/>
            <ac:spMk id="3" creationId="{5E9001FB-589F-49B9-B710-6338999C1474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6" creationId="{AC479A29-4F5B-E345-A498-425C1A4A598D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7" creationId="{93F311E2-86A1-3541-8CA4-6F5AF2EE499C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8" creationId="{C6A15DF1-60C5-CF44-8CA7-AF9D96257F2A}"/>
          </ac:spMkLst>
        </pc:spChg>
        <pc:spChg chg="del">
          <ac:chgData name="Ranga Rodrigo" userId="a3170934-3a61-42af-add7-eae42539158e" providerId="ADAL" clId="{9D3BD4F9-2170-43F8-923E-FD25135F532F}" dt="2020-06-27T11:18:48.723" v="6817" actId="478"/>
          <ac:spMkLst>
            <pc:docMk/>
            <pc:sldMk cId="691519857" sldId="994"/>
            <ac:spMk id="10" creationId="{2609898E-3A05-BA42-97A6-54B95B469D5D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11" creationId="{021E6CDD-30F9-3F4E-9F2B-5A9C3DB26472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12" creationId="{4D7DD806-0C82-6A4C-8212-1EADCF654321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14" creationId="{66AF07C1-DA9D-D64B-B518-EDAC6F527B12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16" creationId="{4EA9D792-C82D-6E4A-8050-87ED7A9372C2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17" creationId="{BB1D9F12-839A-3242-9212-179817FE7EF8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18" creationId="{FDA77708-41B2-CA4A-81E9-E1F2E908D766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19" creationId="{1F7FEEF0-D095-CD41-A1F3-78B3F054BCD6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24" creationId="{4EE7DDE3-6CE6-D244-8550-634BCC05A7AF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25" creationId="{6FADD52E-3208-A14C-BF65-F372582A776F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26" creationId="{3E9984D4-8938-C94B-8066-24F188E14F7A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27" creationId="{75EBB2C6-3FA1-6A4B-B426-5DDD8FA301B7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28" creationId="{3E6DB2E0-DD33-8B44-87F4-AFC338B45968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29" creationId="{905A636E-4F79-264D-9BAC-0E630B3CB1D3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30" creationId="{0F4C8300-89A3-6347-8FBD-0DF594B51393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31" creationId="{6159FAB6-0623-6648-AC96-A7F20F137DB3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32" creationId="{E6C3DA84-FB33-5947-AD85-8B199B1B98C9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33" creationId="{76033CAC-40B9-B14D-A7F4-2840F5CE0E53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34" creationId="{9E43B66E-2231-F44E-A9D8-BE206CB63604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35" creationId="{5BFACD8F-0203-9D49-B5AD-C2A16A018C1C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36" creationId="{A2227336-8394-964D-A8C8-E8CEBC1722F3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37" creationId="{A62023EB-02CF-C345-A6F7-B88080901270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38" creationId="{DF5656F5-C02B-6F45-9861-C282CEF766BD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39" creationId="{4D4E5A6C-1E50-844F-946B-0DC05324CD54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41" creationId="{82FE5A74-F02E-514F-BDB4-D8E898EEEF09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42" creationId="{FDF87F44-11EA-D045-93E2-7DBB00B82541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47" creationId="{08CDE2F7-E810-484E-BD8F-FF2D3422C743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48" creationId="{BE651E07-1CC8-2B42-89B2-6456B4A76C1C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49" creationId="{49256F46-5E95-A848-B266-BF4AD5BA906B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50" creationId="{FCF321A7-E871-D24C-9A01-11F10B539A28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51" creationId="{98FD0206-4E26-B94F-AB53-D64898F52597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52" creationId="{C5D0CA04-B933-4445-8DEC-2B8F1DC85B56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53" creationId="{677AF703-637D-4B49-8E03-447311811ED4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54" creationId="{BC841C5F-8E3D-0B41-9518-96F777959F4D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55" creationId="{AC78CFC1-64EA-9C4C-95ED-B01C9FECDCBA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56" creationId="{B417A69F-F089-2847-9E9F-AA3E1A1973F4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57" creationId="{26A6DB45-4609-D247-A0DC-F8B78CA72D71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58" creationId="{AA01714A-28BC-8A42-A7D1-4D2E0D463A8B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59" creationId="{D9DAACF4-EF75-4F46-8888-52F3FB2A0659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60" creationId="{2E77938A-DE5E-0C45-94E2-980C9779107D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61" creationId="{AE88CFED-A0F5-DE44-8FB0-80BD96E5745D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62" creationId="{CB23FEC7-032B-E749-98FF-19D4AA795E09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63" creationId="{9677BD1F-7BE9-9143-8FEB-721A5C72EA2B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64" creationId="{3F1EE846-DF4E-5D4E-A225-F6DC95BC4B14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69" creationId="{BE568EF1-07ED-C848-B765-B4DEE9A293AF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70" creationId="{F169E7F7-4600-8542-A6FF-9C8E3C4994BA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71" creationId="{214DFEFA-CB91-4F4A-A3EA-5D2A9DE2AB9F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72" creationId="{85544BAD-0C19-074A-BEA9-84EB986F0227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73" creationId="{F16AC6AA-C44C-284C-9965-C1DF761F597D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74" creationId="{CC573E36-3B81-2E41-9EF1-367BD6988198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75" creationId="{81962062-EC9A-F24F-9558-981F5BA81EE5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76" creationId="{381600BE-56F5-8C41-ABB0-E74474F146BA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77" creationId="{44307949-D3A9-2049-AE69-9D00A2593E78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78" creationId="{A6B3D077-23B1-6D40-8373-6B595234C4B6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80" creationId="{523D418D-3A9F-1047-81B7-EF4EDC0AF6EC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81" creationId="{20884F7F-E4E5-3844-BDC2-9703688F1092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82" creationId="{CD054C8B-6531-B44A-8E88-2444AE958B99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83" creationId="{09CFA2E2-DCA1-2C44-AB1F-44D3C5881DB8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84" creationId="{B6165A12-7E81-234A-A823-9FE945799251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85" creationId="{50D1DBFA-13A7-EF41-8C23-E6EC4E52171B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86" creationId="{FC27A0F8-3B32-C440-9E4D-B89009DCD6AA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87" creationId="{330509D3-BB8F-DA4E-B82B-AEDFAD57FEBB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88" creationId="{7A033195-09E6-F841-9F29-89A60F0DAB5E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89" creationId="{9917B107-20F9-194F-B5DA-BE114F47CD24}"/>
          </ac:spMkLst>
        </pc:spChg>
        <pc:spChg chg="mod">
          <ac:chgData name="Ranga Rodrigo" userId="a3170934-3a61-42af-add7-eae42539158e" providerId="ADAL" clId="{9D3BD4F9-2170-43F8-923E-FD25135F532F}" dt="2020-06-27T11:19:56.132" v="6827" actId="1076"/>
          <ac:spMkLst>
            <pc:docMk/>
            <pc:sldMk cId="691519857" sldId="994"/>
            <ac:spMk id="90" creationId="{F9EFA8BC-9000-4A40-89FE-8A199462533A}"/>
          </ac:spMkLst>
        </pc:spChg>
        <pc:spChg chg="mod">
          <ac:chgData name="Ranga Rodrigo" userId="a3170934-3a61-42af-add7-eae42539158e" providerId="ADAL" clId="{9D3BD4F9-2170-43F8-923E-FD25135F532F}" dt="2020-06-27T11:17:31.176" v="6811"/>
          <ac:spMkLst>
            <pc:docMk/>
            <pc:sldMk cId="691519857" sldId="994"/>
            <ac:spMk id="94" creationId="{67D656D3-1E1D-4ADB-A749-BF61D7388715}"/>
          </ac:spMkLst>
        </pc:spChg>
        <pc:spChg chg="del">
          <ac:chgData name="Ranga Rodrigo" userId="a3170934-3a61-42af-add7-eae42539158e" providerId="ADAL" clId="{9D3BD4F9-2170-43F8-923E-FD25135F532F}" dt="2020-06-27T11:17:11.419" v="6810" actId="478"/>
          <ac:spMkLst>
            <pc:docMk/>
            <pc:sldMk cId="691519857" sldId="994"/>
            <ac:spMk id="95" creationId="{363D65F1-FFEE-427B-A9F5-8233614DEC71}"/>
          </ac:spMkLst>
        </pc:spChg>
        <pc:spChg chg="add mod">
          <ac:chgData name="Ranga Rodrigo" userId="a3170934-3a61-42af-add7-eae42539158e" providerId="ADAL" clId="{9D3BD4F9-2170-43F8-923E-FD25135F532F}" dt="2020-06-27T11:21:19.668" v="6839" actId="1582"/>
          <ac:spMkLst>
            <pc:docMk/>
            <pc:sldMk cId="691519857" sldId="994"/>
            <ac:spMk id="96" creationId="{4459C318-CD72-47C4-BFD7-AA62DD84580B}"/>
          </ac:spMkLst>
        </pc:spChg>
        <pc:spChg chg="add mod">
          <ac:chgData name="Ranga Rodrigo" userId="a3170934-3a61-42af-add7-eae42539158e" providerId="ADAL" clId="{9D3BD4F9-2170-43F8-923E-FD25135F532F}" dt="2020-06-27T11:21:11.852" v="6838" actId="1582"/>
          <ac:spMkLst>
            <pc:docMk/>
            <pc:sldMk cId="691519857" sldId="994"/>
            <ac:spMk id="97" creationId="{4AE4454B-F5F1-4B26-9554-68D7564A27B9}"/>
          </ac:spMkLst>
        </pc:spChg>
        <pc:spChg chg="add mod">
          <ac:chgData name="Ranga Rodrigo" userId="a3170934-3a61-42af-add7-eae42539158e" providerId="ADAL" clId="{9D3BD4F9-2170-43F8-923E-FD25135F532F}" dt="2020-06-27T11:21:07.033" v="6837" actId="1582"/>
          <ac:spMkLst>
            <pc:docMk/>
            <pc:sldMk cId="691519857" sldId="994"/>
            <ac:spMk id="98" creationId="{7398DB0E-A940-4F3C-BECE-4AA4180912F9}"/>
          </ac:spMkLst>
        </pc:spChg>
        <pc:spChg chg="add mod">
          <ac:chgData name="Ranga Rodrigo" userId="a3170934-3a61-42af-add7-eae42539158e" providerId="ADAL" clId="{9D3BD4F9-2170-43F8-923E-FD25135F532F}" dt="2020-06-27T11:21:53.947" v="6844" actId="14100"/>
          <ac:spMkLst>
            <pc:docMk/>
            <pc:sldMk cId="691519857" sldId="994"/>
            <ac:spMk id="99" creationId="{AA0270DC-2DCA-4D35-B7E3-AC785CF11A80}"/>
          </ac:spMkLst>
        </pc:s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9" creationId="{A5750260-262B-0247-AA48-D8444C0C926B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13" creationId="{5DF2C24F-063C-BA42-8992-ED8501ED9DB4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15" creationId="{95FEC58A-14EF-224A-B243-5BA286CA1C3C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20" creationId="{ED6524F5-B60D-C348-A743-99C63703DAD8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21" creationId="{6CEDE937-4AE7-C844-A55F-2CB0F39282F2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22" creationId="{4336C943-10F6-E648-97DE-330211DBEB9B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23" creationId="{488692EB-813F-5C42-95ED-5C9C773F7256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43" creationId="{83CA0A1E-60FD-B34C-9A0E-E913BD2E383C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44" creationId="{D0D99C48-2EEE-9B4A-B229-4E9D1DC779CF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45" creationId="{4FD4C0D0-FE64-6048-A04D-DFF810325933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46" creationId="{CE0D5328-CC28-8342-BAAD-EEE246173467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65" creationId="{3BC71968-4C90-494D-BE2A-F830A1820E8A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66" creationId="{7844B8A2-ABFC-2243-8048-E5C9A0F5C71F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67" creationId="{94406826-F5FC-014C-9E81-72DF17ABB3A6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68" creationId="{331DF3DD-0004-2440-90DB-71A689444E1F}"/>
          </ac:grpSpMkLst>
        </pc:grpChg>
        <pc:grpChg chg="mod">
          <ac:chgData name="Ranga Rodrigo" userId="a3170934-3a61-42af-add7-eae42539158e" providerId="ADAL" clId="{9D3BD4F9-2170-43F8-923E-FD25135F532F}" dt="2020-06-27T11:19:56.132" v="6827" actId="1076"/>
          <ac:grpSpMkLst>
            <pc:docMk/>
            <pc:sldMk cId="691519857" sldId="994"/>
            <ac:grpSpMk id="91" creationId="{C32EA57D-FD88-114D-AD64-D4D298F1C1AC}"/>
          </ac:grpSpMkLst>
        </pc:grpChg>
        <pc:picChg chg="mod">
          <ac:chgData name="Ranga Rodrigo" userId="a3170934-3a61-42af-add7-eae42539158e" providerId="ADAL" clId="{9D3BD4F9-2170-43F8-923E-FD25135F532F}" dt="2020-06-27T11:19:56.132" v="6827" actId="1076"/>
          <ac:picMkLst>
            <pc:docMk/>
            <pc:sldMk cId="691519857" sldId="994"/>
            <ac:picMk id="5" creationId="{3D8388CE-FEC6-1043-9E81-5E02E470D7F3}"/>
          </ac:picMkLst>
        </pc:picChg>
        <pc:picChg chg="mod">
          <ac:chgData name="Ranga Rodrigo" userId="a3170934-3a61-42af-add7-eae42539158e" providerId="ADAL" clId="{9D3BD4F9-2170-43F8-923E-FD25135F532F}" dt="2020-06-27T11:19:56.132" v="6827" actId="1076"/>
          <ac:picMkLst>
            <pc:docMk/>
            <pc:sldMk cId="691519857" sldId="994"/>
            <ac:picMk id="40" creationId="{EB7B1FEE-E81C-0548-957E-BC465651EB23}"/>
          </ac:picMkLst>
        </pc:picChg>
        <pc:picChg chg="mod">
          <ac:chgData name="Ranga Rodrigo" userId="a3170934-3a61-42af-add7-eae42539158e" providerId="ADAL" clId="{9D3BD4F9-2170-43F8-923E-FD25135F532F}" dt="2020-06-27T11:19:56.132" v="6827" actId="1076"/>
          <ac:picMkLst>
            <pc:docMk/>
            <pc:sldMk cId="691519857" sldId="994"/>
            <ac:picMk id="79" creationId="{0777A0E3-E0D0-E045-8478-B173FEAB8143}"/>
          </ac:picMkLst>
        </pc:picChg>
      </pc:sldChg>
      <pc:sldChg chg="modSp add mod">
        <pc:chgData name="Ranga Rodrigo" userId="a3170934-3a61-42af-add7-eae42539158e" providerId="ADAL" clId="{9D3BD4F9-2170-43F8-923E-FD25135F532F}" dt="2020-07-05T06:37:10.238" v="7015" actId="20577"/>
        <pc:sldMkLst>
          <pc:docMk/>
          <pc:sldMk cId="3321493507" sldId="995"/>
        </pc:sldMkLst>
        <pc:spChg chg="mod">
          <ac:chgData name="Ranga Rodrigo" userId="a3170934-3a61-42af-add7-eae42539158e" providerId="ADAL" clId="{9D3BD4F9-2170-43F8-923E-FD25135F532F}" dt="2020-07-05T06:34:47.126" v="6897" actId="20577"/>
          <ac:spMkLst>
            <pc:docMk/>
            <pc:sldMk cId="3321493507" sldId="995"/>
            <ac:spMk id="2" creationId="{8909ABB9-E703-40C0-B1A0-B90C01ACBA73}"/>
          </ac:spMkLst>
        </pc:spChg>
        <pc:spChg chg="mod">
          <ac:chgData name="Ranga Rodrigo" userId="a3170934-3a61-42af-add7-eae42539158e" providerId="ADAL" clId="{9D3BD4F9-2170-43F8-923E-FD25135F532F}" dt="2020-07-05T06:36:43.114" v="7010" actId="113"/>
          <ac:spMkLst>
            <pc:docMk/>
            <pc:sldMk cId="3321493507" sldId="995"/>
            <ac:spMk id="50" creationId="{6AECFEC7-A347-4A46-8434-55D656CB2F04}"/>
          </ac:spMkLst>
        </pc:spChg>
        <pc:spChg chg="mod">
          <ac:chgData name="Ranga Rodrigo" userId="a3170934-3a61-42af-add7-eae42539158e" providerId="ADAL" clId="{9D3BD4F9-2170-43F8-923E-FD25135F532F}" dt="2020-07-05T06:36:48.667" v="7011" actId="113"/>
          <ac:spMkLst>
            <pc:docMk/>
            <pc:sldMk cId="3321493507" sldId="995"/>
            <ac:spMk id="54" creationId="{209CF74F-38C4-4F09-A894-605C3D82AC2C}"/>
          </ac:spMkLst>
        </pc:spChg>
        <pc:spChg chg="mod">
          <ac:chgData name="Ranga Rodrigo" userId="a3170934-3a61-42af-add7-eae42539158e" providerId="ADAL" clId="{9D3BD4F9-2170-43F8-923E-FD25135F532F}" dt="2020-07-05T06:37:10.238" v="7015" actId="20577"/>
          <ac:spMkLst>
            <pc:docMk/>
            <pc:sldMk cId="3321493507" sldId="995"/>
            <ac:spMk id="56" creationId="{69C0A1F6-E1D4-480F-81A4-E65DA8528326}"/>
          </ac:spMkLst>
        </pc:spChg>
        <pc:spChg chg="mod">
          <ac:chgData name="Ranga Rodrigo" userId="a3170934-3a61-42af-add7-eae42539158e" providerId="ADAL" clId="{9D3BD4F9-2170-43F8-923E-FD25135F532F}" dt="2020-07-05T06:36:02.025" v="6974" actId="207"/>
          <ac:spMkLst>
            <pc:docMk/>
            <pc:sldMk cId="3321493507" sldId="995"/>
            <ac:spMk id="79" creationId="{731F7CE6-5E0F-4ED0-806C-D92EE465FB93}"/>
          </ac:spMkLst>
        </pc:spChg>
      </pc:sldChg>
      <pc:sldChg chg="addSp modSp add mod">
        <pc:chgData name="Ranga Rodrigo" userId="a3170934-3a61-42af-add7-eae42539158e" providerId="ADAL" clId="{9D3BD4F9-2170-43F8-923E-FD25135F532F}" dt="2020-07-05T06:39:04.884" v="7037" actId="552"/>
        <pc:sldMkLst>
          <pc:docMk/>
          <pc:sldMk cId="366514842" sldId="996"/>
        </pc:sldMkLst>
        <pc:spChg chg="add mod">
          <ac:chgData name="Ranga Rodrigo" userId="a3170934-3a61-42af-add7-eae42539158e" providerId="ADAL" clId="{9D3BD4F9-2170-43F8-923E-FD25135F532F}" dt="2020-07-05T06:39:04.884" v="7037" actId="552"/>
          <ac:spMkLst>
            <pc:docMk/>
            <pc:sldMk cId="366514842" sldId="996"/>
            <ac:spMk id="45" creationId="{68159E15-505F-422A-8A37-ECAEDF7F1FDE}"/>
          </ac:spMkLst>
        </pc:spChg>
        <pc:spChg chg="mod">
          <ac:chgData name="Ranga Rodrigo" userId="a3170934-3a61-42af-add7-eae42539158e" providerId="ADAL" clId="{9D3BD4F9-2170-43F8-923E-FD25135F532F}" dt="2020-07-05T06:37:55.495" v="7019" actId="113"/>
          <ac:spMkLst>
            <pc:docMk/>
            <pc:sldMk cId="366514842" sldId="996"/>
            <ac:spMk id="54" creationId="{209CF74F-38C4-4F09-A894-605C3D82AC2C}"/>
          </ac:spMkLst>
        </pc:spChg>
        <pc:spChg chg="mod">
          <ac:chgData name="Ranga Rodrigo" userId="a3170934-3a61-42af-add7-eae42539158e" providerId="ADAL" clId="{9D3BD4F9-2170-43F8-923E-FD25135F532F}" dt="2020-07-05T06:38:37.535" v="7029"/>
          <ac:spMkLst>
            <pc:docMk/>
            <pc:sldMk cId="366514842" sldId="996"/>
            <ac:spMk id="56" creationId="{69C0A1F6-E1D4-480F-81A4-E65DA8528326}"/>
          </ac:spMkLst>
        </pc:spChg>
      </pc:sldChg>
      <pc:sldChg chg="addSp modSp new mod modAnim">
        <pc:chgData name="Ranga Rodrigo" userId="a3170934-3a61-42af-add7-eae42539158e" providerId="ADAL" clId="{9D3BD4F9-2170-43F8-923E-FD25135F532F}" dt="2020-07-05T06:56:44.420" v="7154"/>
        <pc:sldMkLst>
          <pc:docMk/>
          <pc:sldMk cId="3818915728" sldId="997"/>
        </pc:sldMkLst>
        <pc:spChg chg="mod">
          <ac:chgData name="Ranga Rodrigo" userId="a3170934-3a61-42af-add7-eae42539158e" providerId="ADAL" clId="{9D3BD4F9-2170-43F8-923E-FD25135F532F}" dt="2020-07-05T06:39:55.085" v="7042" actId="20577"/>
          <ac:spMkLst>
            <pc:docMk/>
            <pc:sldMk cId="3818915728" sldId="997"/>
            <ac:spMk id="2" creationId="{6FCBE761-CA9C-4F0C-B7B0-6556C325FC1C}"/>
          </ac:spMkLst>
        </pc:spChg>
        <pc:spChg chg="add mod">
          <ac:chgData name="Ranga Rodrigo" userId="a3170934-3a61-42af-add7-eae42539158e" providerId="ADAL" clId="{9D3BD4F9-2170-43F8-923E-FD25135F532F}" dt="2020-07-05T06:49:22.096" v="7047"/>
          <ac:spMkLst>
            <pc:docMk/>
            <pc:sldMk cId="3818915728" sldId="997"/>
            <ac:spMk id="5" creationId="{8A05D3B6-14CE-41EE-A993-28FA9CB5A770}"/>
          </ac:spMkLst>
        </pc:spChg>
        <pc:spChg chg="add mod">
          <ac:chgData name="Ranga Rodrigo" userId="a3170934-3a61-42af-add7-eae42539158e" providerId="ADAL" clId="{9D3BD4F9-2170-43F8-923E-FD25135F532F}" dt="2020-07-05T06:49:46.574" v="7051" actId="552"/>
          <ac:spMkLst>
            <pc:docMk/>
            <pc:sldMk cId="3818915728" sldId="997"/>
            <ac:spMk id="6" creationId="{0F55CEBE-8BFA-4836-8971-577C60EB014F}"/>
          </ac:spMkLst>
        </pc:spChg>
        <pc:spChg chg="add mod">
          <ac:chgData name="Ranga Rodrigo" userId="a3170934-3a61-42af-add7-eae42539158e" providerId="ADAL" clId="{9D3BD4F9-2170-43F8-923E-FD25135F532F}" dt="2020-07-05T06:53:40.315" v="7107" actId="403"/>
          <ac:spMkLst>
            <pc:docMk/>
            <pc:sldMk cId="3818915728" sldId="997"/>
            <ac:spMk id="8" creationId="{F2132CE4-740B-4077-8525-B7D2FFB1E97C}"/>
          </ac:spMkLst>
        </pc:spChg>
        <pc:spChg chg="add mod">
          <ac:chgData name="Ranga Rodrigo" userId="a3170934-3a61-42af-add7-eae42539158e" providerId="ADAL" clId="{9D3BD4F9-2170-43F8-923E-FD25135F532F}" dt="2020-07-05T06:54:32.153" v="7117" actId="1582"/>
          <ac:spMkLst>
            <pc:docMk/>
            <pc:sldMk cId="3818915728" sldId="997"/>
            <ac:spMk id="9" creationId="{A9FD073E-5DC2-46C6-9598-E88B61EC9BC7}"/>
          </ac:spMkLst>
        </pc:spChg>
        <pc:spChg chg="add mod">
          <ac:chgData name="Ranga Rodrigo" userId="a3170934-3a61-42af-add7-eae42539158e" providerId="ADAL" clId="{9D3BD4F9-2170-43F8-923E-FD25135F532F}" dt="2020-07-05T06:56:02.273" v="7132" actId="14100"/>
          <ac:spMkLst>
            <pc:docMk/>
            <pc:sldMk cId="3818915728" sldId="997"/>
            <ac:spMk id="10" creationId="{C41C185A-BCE6-4440-AB0E-26726C9CE9C9}"/>
          </ac:spMkLst>
        </pc:spChg>
        <pc:spChg chg="add mod">
          <ac:chgData name="Ranga Rodrigo" userId="a3170934-3a61-42af-add7-eae42539158e" providerId="ADAL" clId="{9D3BD4F9-2170-43F8-923E-FD25135F532F}" dt="2020-07-05T06:56:36.627" v="7153" actId="1037"/>
          <ac:spMkLst>
            <pc:docMk/>
            <pc:sldMk cId="3818915728" sldId="997"/>
            <ac:spMk id="11" creationId="{DA5032A9-850F-42FF-BA12-80B3987510A7}"/>
          </ac:spMkLst>
        </pc:spChg>
        <pc:picChg chg="add mod">
          <ac:chgData name="Ranga Rodrigo" userId="a3170934-3a61-42af-add7-eae42539158e" providerId="ADAL" clId="{9D3BD4F9-2170-43F8-923E-FD25135F532F}" dt="2020-07-05T06:55:53.579" v="7129" actId="1076"/>
          <ac:picMkLst>
            <pc:docMk/>
            <pc:sldMk cId="3818915728" sldId="997"/>
            <ac:picMk id="4" creationId="{12E0498F-6216-4DBF-A170-A700403C843C}"/>
          </ac:picMkLst>
        </pc:picChg>
      </pc:sldChg>
      <pc:sldChg chg="addSp delSp modSp add del mod delAnim modAnim">
        <pc:chgData name="Ranga Rodrigo" userId="a3170934-3a61-42af-add7-eae42539158e" providerId="ADAL" clId="{9D3BD4F9-2170-43F8-923E-FD25135F532F}" dt="2020-07-05T07:21:29.081" v="7422" actId="2696"/>
        <pc:sldMkLst>
          <pc:docMk/>
          <pc:sldMk cId="3837975284" sldId="998"/>
        </pc:sldMkLst>
        <pc:spChg chg="add del mod">
          <ac:chgData name="Ranga Rodrigo" userId="a3170934-3a61-42af-add7-eae42539158e" providerId="ADAL" clId="{9D3BD4F9-2170-43F8-923E-FD25135F532F}" dt="2020-07-05T07:04:19" v="7184" actId="478"/>
          <ac:spMkLst>
            <pc:docMk/>
            <pc:sldMk cId="3837975284" sldId="998"/>
            <ac:spMk id="7" creationId="{67BC253A-9639-46B6-BABC-20DB5F3E9780}"/>
          </ac:spMkLst>
        </pc:spChg>
        <pc:spChg chg="del">
          <ac:chgData name="Ranga Rodrigo" userId="a3170934-3a61-42af-add7-eae42539158e" providerId="ADAL" clId="{9D3BD4F9-2170-43F8-923E-FD25135F532F}" dt="2020-07-05T06:58:27.981" v="7156" actId="478"/>
          <ac:spMkLst>
            <pc:docMk/>
            <pc:sldMk cId="3837975284" sldId="998"/>
            <ac:spMk id="8" creationId="{F2132CE4-740B-4077-8525-B7D2FFB1E97C}"/>
          </ac:spMkLst>
        </pc:spChg>
        <pc:spChg chg="del">
          <ac:chgData name="Ranga Rodrigo" userId="a3170934-3a61-42af-add7-eae42539158e" providerId="ADAL" clId="{9D3BD4F9-2170-43F8-923E-FD25135F532F}" dt="2020-07-05T06:58:39.588" v="7161" actId="478"/>
          <ac:spMkLst>
            <pc:docMk/>
            <pc:sldMk cId="3837975284" sldId="998"/>
            <ac:spMk id="9" creationId="{A9FD073E-5DC2-46C6-9598-E88B61EC9BC7}"/>
          </ac:spMkLst>
        </pc:spChg>
        <pc:spChg chg="del">
          <ac:chgData name="Ranga Rodrigo" userId="a3170934-3a61-42af-add7-eae42539158e" providerId="ADAL" clId="{9D3BD4F9-2170-43F8-923E-FD25135F532F}" dt="2020-07-05T06:58:36.971" v="7160" actId="478"/>
          <ac:spMkLst>
            <pc:docMk/>
            <pc:sldMk cId="3837975284" sldId="998"/>
            <ac:spMk id="10" creationId="{C41C185A-BCE6-4440-AB0E-26726C9CE9C9}"/>
          </ac:spMkLst>
        </pc:spChg>
        <pc:spChg chg="del">
          <ac:chgData name="Ranga Rodrigo" userId="a3170934-3a61-42af-add7-eae42539158e" providerId="ADAL" clId="{9D3BD4F9-2170-43F8-923E-FD25135F532F}" dt="2020-07-05T06:58:34.697" v="7159" actId="478"/>
          <ac:spMkLst>
            <pc:docMk/>
            <pc:sldMk cId="3837975284" sldId="998"/>
            <ac:spMk id="11" creationId="{DA5032A9-850F-42FF-BA12-80B3987510A7}"/>
          </ac:spMkLst>
        </pc:spChg>
        <pc:spChg chg="add mod topLvl">
          <ac:chgData name="Ranga Rodrigo" userId="a3170934-3a61-42af-add7-eae42539158e" providerId="ADAL" clId="{9D3BD4F9-2170-43F8-923E-FD25135F532F}" dt="2020-07-05T07:12:07.912" v="7309" actId="164"/>
          <ac:spMkLst>
            <pc:docMk/>
            <pc:sldMk cId="3837975284" sldId="998"/>
            <ac:spMk id="12" creationId="{5169606C-9216-46EC-91EC-3BEC0793D4A8}"/>
          </ac:spMkLst>
        </pc:spChg>
        <pc:spChg chg="add del mod topLvl">
          <ac:chgData name="Ranga Rodrigo" userId="a3170934-3a61-42af-add7-eae42539158e" providerId="ADAL" clId="{9D3BD4F9-2170-43F8-923E-FD25135F532F}" dt="2020-07-05T07:07:42.590" v="7234" actId="478"/>
          <ac:spMkLst>
            <pc:docMk/>
            <pc:sldMk cId="3837975284" sldId="998"/>
            <ac:spMk id="13" creationId="{D7238D42-1FEB-48BE-A229-A8734BA674AC}"/>
          </ac:spMkLst>
        </pc:spChg>
        <pc:spChg chg="add del mod topLvl">
          <ac:chgData name="Ranga Rodrigo" userId="a3170934-3a61-42af-add7-eae42539158e" providerId="ADAL" clId="{9D3BD4F9-2170-43F8-923E-FD25135F532F}" dt="2020-07-05T07:07:41.320" v="7233" actId="478"/>
          <ac:spMkLst>
            <pc:docMk/>
            <pc:sldMk cId="3837975284" sldId="998"/>
            <ac:spMk id="14" creationId="{F0C6505F-C14D-46A8-A07A-B756C5F0276D}"/>
          </ac:spMkLst>
        </pc:spChg>
        <pc:spChg chg="add del mod topLvl">
          <ac:chgData name="Ranga Rodrigo" userId="a3170934-3a61-42af-add7-eae42539158e" providerId="ADAL" clId="{9D3BD4F9-2170-43F8-923E-FD25135F532F}" dt="2020-07-05T07:07:47.063" v="7236" actId="478"/>
          <ac:spMkLst>
            <pc:docMk/>
            <pc:sldMk cId="3837975284" sldId="998"/>
            <ac:spMk id="15" creationId="{E49A12AE-3C11-4BDB-810E-F5615F8778D4}"/>
          </ac:spMkLst>
        </pc:spChg>
        <pc:spChg chg="add del mod topLvl">
          <ac:chgData name="Ranga Rodrigo" userId="a3170934-3a61-42af-add7-eae42539158e" providerId="ADAL" clId="{9D3BD4F9-2170-43F8-923E-FD25135F532F}" dt="2020-07-05T07:07:45.905" v="7235" actId="478"/>
          <ac:spMkLst>
            <pc:docMk/>
            <pc:sldMk cId="3837975284" sldId="998"/>
            <ac:spMk id="16" creationId="{736E0585-62C5-44C2-9C9F-42A3567CFE83}"/>
          </ac:spMkLst>
        </pc:spChg>
        <pc:spChg chg="add mod">
          <ac:chgData name="Ranga Rodrigo" userId="a3170934-3a61-42af-add7-eae42539158e" providerId="ADAL" clId="{9D3BD4F9-2170-43F8-923E-FD25135F532F}" dt="2020-07-05T07:12:07.912" v="7309" actId="164"/>
          <ac:spMkLst>
            <pc:docMk/>
            <pc:sldMk cId="3837975284" sldId="998"/>
            <ac:spMk id="20" creationId="{1E2E1DB4-C1BF-475A-B49B-AF125C55767B}"/>
          </ac:spMkLst>
        </pc:spChg>
        <pc:spChg chg="add mod">
          <ac:chgData name="Ranga Rodrigo" userId="a3170934-3a61-42af-add7-eae42539158e" providerId="ADAL" clId="{9D3BD4F9-2170-43F8-923E-FD25135F532F}" dt="2020-07-05T07:12:07.912" v="7309" actId="164"/>
          <ac:spMkLst>
            <pc:docMk/>
            <pc:sldMk cId="3837975284" sldId="998"/>
            <ac:spMk id="21" creationId="{A28B1AB4-89B0-4B31-AE77-4F99D117BEBC}"/>
          </ac:spMkLst>
        </pc:spChg>
        <pc:spChg chg="add mod">
          <ac:chgData name="Ranga Rodrigo" userId="a3170934-3a61-42af-add7-eae42539158e" providerId="ADAL" clId="{9D3BD4F9-2170-43F8-923E-FD25135F532F}" dt="2020-07-05T07:12:07.912" v="7309" actId="164"/>
          <ac:spMkLst>
            <pc:docMk/>
            <pc:sldMk cId="3837975284" sldId="998"/>
            <ac:spMk id="22" creationId="{D0EA0FAE-C6CC-44B7-B4FE-67AB28A97C70}"/>
          </ac:spMkLst>
        </pc:spChg>
        <pc:spChg chg="add del mod">
          <ac:chgData name="Ranga Rodrigo" userId="a3170934-3a61-42af-add7-eae42539158e" providerId="ADAL" clId="{9D3BD4F9-2170-43F8-923E-FD25135F532F}" dt="2020-07-05T07:11:00.064" v="7298"/>
          <ac:spMkLst>
            <pc:docMk/>
            <pc:sldMk cId="3837975284" sldId="998"/>
            <ac:spMk id="23" creationId="{698B1438-2290-4D9F-914E-B61D40EC5903}"/>
          </ac:spMkLst>
        </pc:spChg>
        <pc:spChg chg="add mod">
          <ac:chgData name="Ranga Rodrigo" userId="a3170934-3a61-42af-add7-eae42539158e" providerId="ADAL" clId="{9D3BD4F9-2170-43F8-923E-FD25135F532F}" dt="2020-07-05T07:12:07.912" v="7309" actId="164"/>
          <ac:spMkLst>
            <pc:docMk/>
            <pc:sldMk cId="3837975284" sldId="998"/>
            <ac:spMk id="24" creationId="{5A603FAB-21A1-4208-97EB-1529204B8BDB}"/>
          </ac:spMkLst>
        </pc:spChg>
        <pc:spChg chg="add mod">
          <ac:chgData name="Ranga Rodrigo" userId="a3170934-3a61-42af-add7-eae42539158e" providerId="ADAL" clId="{9D3BD4F9-2170-43F8-923E-FD25135F532F}" dt="2020-07-05T07:12:07.912" v="7309" actId="164"/>
          <ac:spMkLst>
            <pc:docMk/>
            <pc:sldMk cId="3837975284" sldId="998"/>
            <ac:spMk id="25" creationId="{17989BE3-6599-4C6F-BEA2-E73F767D140F}"/>
          </ac:spMkLst>
        </pc:spChg>
        <pc:spChg chg="add mod">
          <ac:chgData name="Ranga Rodrigo" userId="a3170934-3a61-42af-add7-eae42539158e" providerId="ADAL" clId="{9D3BD4F9-2170-43F8-923E-FD25135F532F}" dt="2020-07-05T07:12:07.912" v="7309" actId="164"/>
          <ac:spMkLst>
            <pc:docMk/>
            <pc:sldMk cId="3837975284" sldId="998"/>
            <ac:spMk id="26" creationId="{748EFA71-AA65-4CEA-87CF-EEFECEA42973}"/>
          </ac:spMkLst>
        </pc:spChg>
        <pc:spChg chg="add mod">
          <ac:chgData name="Ranga Rodrigo" userId="a3170934-3a61-42af-add7-eae42539158e" providerId="ADAL" clId="{9D3BD4F9-2170-43F8-923E-FD25135F532F}" dt="2020-07-05T07:19:36.301" v="7416" actId="20577"/>
          <ac:spMkLst>
            <pc:docMk/>
            <pc:sldMk cId="3837975284" sldId="998"/>
            <ac:spMk id="30" creationId="{874CB7A2-E7AA-439E-BEF8-EB7C0AE9D4C0}"/>
          </ac:spMkLst>
        </pc:spChg>
        <pc:spChg chg="add mod">
          <ac:chgData name="Ranga Rodrigo" userId="a3170934-3a61-42af-add7-eae42539158e" providerId="ADAL" clId="{9D3BD4F9-2170-43F8-923E-FD25135F532F}" dt="2020-07-05T07:18:48.314" v="7411" actId="1035"/>
          <ac:spMkLst>
            <pc:docMk/>
            <pc:sldMk cId="3837975284" sldId="998"/>
            <ac:spMk id="32" creationId="{22B69489-478E-4BBD-9D34-71ADE23A986C}"/>
          </ac:spMkLst>
        </pc:spChg>
        <pc:spChg chg="add mod">
          <ac:chgData name="Ranga Rodrigo" userId="a3170934-3a61-42af-add7-eae42539158e" providerId="ADAL" clId="{9D3BD4F9-2170-43F8-923E-FD25135F532F}" dt="2020-07-05T07:16:59.322" v="7378" actId="14100"/>
          <ac:spMkLst>
            <pc:docMk/>
            <pc:sldMk cId="3837975284" sldId="998"/>
            <ac:spMk id="33" creationId="{9D7933F5-304F-4EC5-AE9A-3290586CD199}"/>
          </ac:spMkLst>
        </pc:spChg>
        <pc:spChg chg="add mod">
          <ac:chgData name="Ranga Rodrigo" userId="a3170934-3a61-42af-add7-eae42539158e" providerId="ADAL" clId="{9D3BD4F9-2170-43F8-923E-FD25135F532F}" dt="2020-07-05T07:17:56.234" v="7381" actId="207"/>
          <ac:spMkLst>
            <pc:docMk/>
            <pc:sldMk cId="3837975284" sldId="998"/>
            <ac:spMk id="34" creationId="{BB6D30D4-B3CE-4B5B-86A4-471560F70D01}"/>
          </ac:spMkLst>
        </pc:spChg>
        <pc:spChg chg="add mod">
          <ac:chgData name="Ranga Rodrigo" userId="a3170934-3a61-42af-add7-eae42539158e" providerId="ADAL" clId="{9D3BD4F9-2170-43F8-923E-FD25135F532F}" dt="2020-07-05T07:18:54.311" v="7412" actId="1076"/>
          <ac:spMkLst>
            <pc:docMk/>
            <pc:sldMk cId="3837975284" sldId="998"/>
            <ac:spMk id="35" creationId="{86E0FE4A-6428-4524-93BC-E41B48AA16E1}"/>
          </ac:spMkLst>
        </pc:spChg>
        <pc:spChg chg="add del mod">
          <ac:chgData name="Ranga Rodrigo" userId="a3170934-3a61-42af-add7-eae42539158e" providerId="ADAL" clId="{9D3BD4F9-2170-43F8-923E-FD25135F532F}" dt="2020-07-05T07:18:28.560" v="7387" actId="22"/>
          <ac:spMkLst>
            <pc:docMk/>
            <pc:sldMk cId="3837975284" sldId="998"/>
            <ac:spMk id="37" creationId="{3FB838F9-435E-4B9D-B5CF-22EFEE5D4A31}"/>
          </ac:spMkLst>
        </pc:spChg>
        <pc:grpChg chg="add del mod">
          <ac:chgData name="Ranga Rodrigo" userId="a3170934-3a61-42af-add7-eae42539158e" providerId="ADAL" clId="{9D3BD4F9-2170-43F8-923E-FD25135F532F}" dt="2020-07-05T07:04:26.721" v="7185" actId="165"/>
          <ac:grpSpMkLst>
            <pc:docMk/>
            <pc:sldMk cId="3837975284" sldId="998"/>
            <ac:grpSpMk id="17" creationId="{DFED0DB5-211E-4581-8C4A-F0E1BCFE4F24}"/>
          </ac:grpSpMkLst>
        </pc:grpChg>
        <pc:grpChg chg="add mod">
          <ac:chgData name="Ranga Rodrigo" userId="a3170934-3a61-42af-add7-eae42539158e" providerId="ADAL" clId="{9D3BD4F9-2170-43F8-923E-FD25135F532F}" dt="2020-07-05T07:06:38.398" v="7207" actId="164"/>
          <ac:grpSpMkLst>
            <pc:docMk/>
            <pc:sldMk cId="3837975284" sldId="998"/>
            <ac:grpSpMk id="18" creationId="{B88F0315-1341-43AD-82C2-F9345F09A1EE}"/>
          </ac:grpSpMkLst>
        </pc:grpChg>
        <pc:grpChg chg="add del mod">
          <ac:chgData name="Ranga Rodrigo" userId="a3170934-3a61-42af-add7-eae42539158e" providerId="ADAL" clId="{9D3BD4F9-2170-43F8-923E-FD25135F532F}" dt="2020-07-05T07:06:54.126" v="7212" actId="165"/>
          <ac:grpSpMkLst>
            <pc:docMk/>
            <pc:sldMk cId="3837975284" sldId="998"/>
            <ac:grpSpMk id="19" creationId="{45E09A98-490F-477D-8D65-F68561BF82FF}"/>
          </ac:grpSpMkLst>
        </pc:grpChg>
        <pc:grpChg chg="add mod">
          <ac:chgData name="Ranga Rodrigo" userId="a3170934-3a61-42af-add7-eae42539158e" providerId="ADAL" clId="{9D3BD4F9-2170-43F8-923E-FD25135F532F}" dt="2020-07-05T07:12:14.025" v="7310" actId="164"/>
          <ac:grpSpMkLst>
            <pc:docMk/>
            <pc:sldMk cId="3837975284" sldId="998"/>
            <ac:grpSpMk id="27" creationId="{959F5A61-B2F8-4921-BD1E-C134886EB979}"/>
          </ac:grpSpMkLst>
        </pc:grpChg>
        <pc:grpChg chg="add mod">
          <ac:chgData name="Ranga Rodrigo" userId="a3170934-3a61-42af-add7-eae42539158e" providerId="ADAL" clId="{9D3BD4F9-2170-43F8-923E-FD25135F532F}" dt="2020-07-05T07:15:21.827" v="7372" actId="1076"/>
          <ac:grpSpMkLst>
            <pc:docMk/>
            <pc:sldMk cId="3837975284" sldId="998"/>
            <ac:grpSpMk id="28" creationId="{77AC5655-CB87-4A13-AF93-9DDFBEBA7D80}"/>
          </ac:grpSpMkLst>
        </pc:grpChg>
        <pc:picChg chg="add del mod">
          <ac:chgData name="Ranga Rodrigo" userId="a3170934-3a61-42af-add7-eae42539158e" providerId="ADAL" clId="{9D3BD4F9-2170-43F8-923E-FD25135F532F}" dt="2020-07-05T07:12:14.025" v="7310" actId="164"/>
          <ac:picMkLst>
            <pc:docMk/>
            <pc:sldMk cId="3837975284" sldId="998"/>
            <ac:picMk id="4" creationId="{12E0498F-6216-4DBF-A170-A700403C843C}"/>
          </ac:picMkLst>
        </pc:picChg>
      </pc:sldChg>
      <pc:sldChg chg="addSp delSp modSp add mod modAnim">
        <pc:chgData name="Ranga Rodrigo" userId="a3170934-3a61-42af-add7-eae42539158e" providerId="ADAL" clId="{9D3BD4F9-2170-43F8-923E-FD25135F532F}" dt="2020-07-05T07:36:27.195" v="7519"/>
        <pc:sldMkLst>
          <pc:docMk/>
          <pc:sldMk cId="1042201301" sldId="999"/>
        </pc:sldMkLst>
        <pc:spChg chg="mod">
          <ac:chgData name="Ranga Rodrigo" userId="a3170934-3a61-42af-add7-eae42539158e" providerId="ADAL" clId="{9D3BD4F9-2170-43F8-923E-FD25135F532F}" dt="2020-07-05T07:35:48.132" v="7510" actId="20577"/>
          <ac:spMkLst>
            <pc:docMk/>
            <pc:sldMk cId="1042201301" sldId="999"/>
            <ac:spMk id="6" creationId="{0F55CEBE-8BFA-4836-8971-577C60EB014F}"/>
          </ac:spMkLst>
        </pc:spChg>
        <pc:spChg chg="add mod">
          <ac:chgData name="Ranga Rodrigo" userId="a3170934-3a61-42af-add7-eae42539158e" providerId="ADAL" clId="{9D3BD4F9-2170-43F8-923E-FD25135F532F}" dt="2020-07-05T07:22:48.599" v="7434" actId="1037"/>
          <ac:spMkLst>
            <pc:docMk/>
            <pc:sldMk cId="1042201301" sldId="999"/>
            <ac:spMk id="7" creationId="{0570A219-6298-4941-8F69-70F9BAE8A6B9}"/>
          </ac:spMkLst>
        </pc:spChg>
        <pc:spChg chg="add mod">
          <ac:chgData name="Ranga Rodrigo" userId="a3170934-3a61-42af-add7-eae42539158e" providerId="ADAL" clId="{9D3BD4F9-2170-43F8-923E-FD25135F532F}" dt="2020-07-05T07:33:28.372" v="7482"/>
          <ac:spMkLst>
            <pc:docMk/>
            <pc:sldMk cId="1042201301" sldId="999"/>
            <ac:spMk id="8" creationId="{31149B69-327B-4B9C-A767-B85D9F98D1F7}"/>
          </ac:spMkLst>
        </pc:spChg>
        <pc:spChg chg="add mod">
          <ac:chgData name="Ranga Rodrigo" userId="a3170934-3a61-42af-add7-eae42539158e" providerId="ADAL" clId="{9D3BD4F9-2170-43F8-923E-FD25135F532F}" dt="2020-07-05T07:25:07.412" v="7449" actId="14100"/>
          <ac:spMkLst>
            <pc:docMk/>
            <pc:sldMk cId="1042201301" sldId="999"/>
            <ac:spMk id="23" creationId="{D765C89E-0FCC-4229-9608-0CA907BE4E07}"/>
          </ac:spMkLst>
        </pc:spChg>
        <pc:spChg chg="add mod">
          <ac:chgData name="Ranga Rodrigo" userId="a3170934-3a61-42af-add7-eae42539158e" providerId="ADAL" clId="{9D3BD4F9-2170-43F8-923E-FD25135F532F}" dt="2020-07-05T07:26:33.550" v="7456" actId="20577"/>
          <ac:spMkLst>
            <pc:docMk/>
            <pc:sldMk cId="1042201301" sldId="999"/>
            <ac:spMk id="29" creationId="{42575A2D-65C9-4BE0-91F3-938DE4F2A1CC}"/>
          </ac:spMkLst>
        </pc:spChg>
        <pc:spChg chg="mod">
          <ac:chgData name="Ranga Rodrigo" userId="a3170934-3a61-42af-add7-eae42539158e" providerId="ADAL" clId="{9D3BD4F9-2170-43F8-923E-FD25135F532F}" dt="2020-07-05T07:32:36.952" v="7478" actId="20577"/>
          <ac:spMkLst>
            <pc:docMk/>
            <pc:sldMk cId="1042201301" sldId="999"/>
            <ac:spMk id="30" creationId="{874CB7A2-E7AA-439E-BEF8-EB7C0AE9D4C0}"/>
          </ac:spMkLst>
        </pc:spChg>
        <pc:spChg chg="add mod">
          <ac:chgData name="Ranga Rodrigo" userId="a3170934-3a61-42af-add7-eae42539158e" providerId="ADAL" clId="{9D3BD4F9-2170-43F8-923E-FD25135F532F}" dt="2020-07-05T07:27:51.394" v="7464" actId="1076"/>
          <ac:spMkLst>
            <pc:docMk/>
            <pc:sldMk cId="1042201301" sldId="999"/>
            <ac:spMk id="31" creationId="{F56FE9F7-5640-46BB-BA0E-37F52AD6B663}"/>
          </ac:spMkLst>
        </pc:spChg>
        <pc:spChg chg="del">
          <ac:chgData name="Ranga Rodrigo" userId="a3170934-3a61-42af-add7-eae42539158e" providerId="ADAL" clId="{9D3BD4F9-2170-43F8-923E-FD25135F532F}" dt="2020-07-05T07:21:43.231" v="7425" actId="478"/>
          <ac:spMkLst>
            <pc:docMk/>
            <pc:sldMk cId="1042201301" sldId="999"/>
            <ac:spMk id="32" creationId="{22B69489-478E-4BBD-9D34-71ADE23A986C}"/>
          </ac:spMkLst>
        </pc:spChg>
        <pc:spChg chg="mod">
          <ac:chgData name="Ranga Rodrigo" userId="a3170934-3a61-42af-add7-eae42539158e" providerId="ADAL" clId="{9D3BD4F9-2170-43F8-923E-FD25135F532F}" dt="2020-07-05T07:23:11.770" v="7436" actId="1076"/>
          <ac:spMkLst>
            <pc:docMk/>
            <pc:sldMk cId="1042201301" sldId="999"/>
            <ac:spMk id="35" creationId="{86E0FE4A-6428-4524-93BC-E41B48AA16E1}"/>
          </ac:spMkLst>
        </pc:spChg>
        <pc:spChg chg="add mod">
          <ac:chgData name="Ranga Rodrigo" userId="a3170934-3a61-42af-add7-eae42539158e" providerId="ADAL" clId="{9D3BD4F9-2170-43F8-923E-FD25135F532F}" dt="2020-07-05T07:28:30.906" v="7474" actId="1076"/>
          <ac:spMkLst>
            <pc:docMk/>
            <pc:sldMk cId="1042201301" sldId="999"/>
            <ac:spMk id="36" creationId="{8E1158E7-8F52-4B53-AE1E-FD4004FF7177}"/>
          </ac:spMkLst>
        </pc:spChg>
        <pc:spChg chg="add mod">
          <ac:chgData name="Ranga Rodrigo" userId="a3170934-3a61-42af-add7-eae42539158e" providerId="ADAL" clId="{9D3BD4F9-2170-43F8-923E-FD25135F532F}" dt="2020-07-05T07:35:51.462" v="7512" actId="20577"/>
          <ac:spMkLst>
            <pc:docMk/>
            <pc:sldMk cId="1042201301" sldId="999"/>
            <ac:spMk id="37" creationId="{6B0E5AAA-3122-4C76-AF8C-BD4BB874F320}"/>
          </ac:spMkLst>
        </pc:spChg>
        <pc:spChg chg="add del mod">
          <ac:chgData name="Ranga Rodrigo" userId="a3170934-3a61-42af-add7-eae42539158e" providerId="ADAL" clId="{9D3BD4F9-2170-43F8-923E-FD25135F532F}" dt="2020-07-05T07:34:43.244" v="7496" actId="22"/>
          <ac:spMkLst>
            <pc:docMk/>
            <pc:sldMk cId="1042201301" sldId="999"/>
            <ac:spMk id="38" creationId="{3073EEDB-2C0B-4C86-89D3-0BEA1D8B181E}"/>
          </ac:spMkLst>
        </pc:spChg>
        <pc:spChg chg="add mod">
          <ac:chgData name="Ranga Rodrigo" userId="a3170934-3a61-42af-add7-eae42539158e" providerId="ADAL" clId="{9D3BD4F9-2170-43F8-923E-FD25135F532F}" dt="2020-07-05T07:36:19.411" v="7517" actId="1076"/>
          <ac:spMkLst>
            <pc:docMk/>
            <pc:sldMk cId="1042201301" sldId="999"/>
            <ac:spMk id="39" creationId="{052A20D8-315F-43CB-99AE-B1EA43A68339}"/>
          </ac:spMkLst>
        </pc:spChg>
        <pc:grpChg chg="mod">
          <ac:chgData name="Ranga Rodrigo" userId="a3170934-3a61-42af-add7-eae42539158e" providerId="ADAL" clId="{9D3BD4F9-2170-43F8-923E-FD25135F532F}" dt="2020-07-05T07:35:08.825" v="7499" actId="555"/>
          <ac:grpSpMkLst>
            <pc:docMk/>
            <pc:sldMk cId="1042201301" sldId="999"/>
            <ac:grpSpMk id="28" creationId="{77AC5655-CB87-4A13-AF93-9DDFBEBA7D80}"/>
          </ac:grpSpMkLst>
        </pc:grpChg>
      </pc:sldChg>
      <pc:sldChg chg="addSp modSp new mod">
        <pc:chgData name="Ranga Rodrigo" userId="a3170934-3a61-42af-add7-eae42539158e" providerId="ADAL" clId="{9D3BD4F9-2170-43F8-923E-FD25135F532F}" dt="2020-07-05T07:37:47.693" v="7539"/>
        <pc:sldMkLst>
          <pc:docMk/>
          <pc:sldMk cId="1191671257" sldId="1000"/>
        </pc:sldMkLst>
        <pc:spChg chg="mod">
          <ac:chgData name="Ranga Rodrigo" userId="a3170934-3a61-42af-add7-eae42539158e" providerId="ADAL" clId="{9D3BD4F9-2170-43F8-923E-FD25135F532F}" dt="2020-07-05T07:37:08.750" v="7527"/>
          <ac:spMkLst>
            <pc:docMk/>
            <pc:sldMk cId="1191671257" sldId="1000"/>
            <ac:spMk id="2" creationId="{60FC8AA3-BADC-4BFC-B192-0A0A940114AD}"/>
          </ac:spMkLst>
        </pc:spChg>
        <pc:spChg chg="add mod">
          <ac:chgData name="Ranga Rodrigo" userId="a3170934-3a61-42af-add7-eae42539158e" providerId="ADAL" clId="{9D3BD4F9-2170-43F8-923E-FD25135F532F}" dt="2020-07-05T07:37:36.676" v="7538" actId="20577"/>
          <ac:spMkLst>
            <pc:docMk/>
            <pc:sldMk cId="1191671257" sldId="1000"/>
            <ac:spMk id="5" creationId="{DC562C58-950B-468E-96B3-DE6B80EDEC93}"/>
          </ac:spMkLst>
        </pc:spChg>
        <pc:spChg chg="add mod">
          <ac:chgData name="Ranga Rodrigo" userId="a3170934-3a61-42af-add7-eae42539158e" providerId="ADAL" clId="{9D3BD4F9-2170-43F8-923E-FD25135F532F}" dt="2020-07-05T07:37:47.693" v="7539"/>
          <ac:spMkLst>
            <pc:docMk/>
            <pc:sldMk cId="1191671257" sldId="1000"/>
            <ac:spMk id="6" creationId="{E948C0EA-D162-40ED-8383-B78B7BC7D9B5}"/>
          </ac:spMkLst>
        </pc:spChg>
      </pc:sldChg>
      <pc:sldChg chg="addSp delSp modSp new mod">
        <pc:chgData name="Ranga Rodrigo" userId="a3170934-3a61-42af-add7-eae42539158e" providerId="ADAL" clId="{9D3BD4F9-2170-43F8-923E-FD25135F532F}" dt="2020-07-05T07:49:46.292" v="7588" actId="478"/>
        <pc:sldMkLst>
          <pc:docMk/>
          <pc:sldMk cId="4007772020" sldId="1001"/>
        </pc:sldMkLst>
        <pc:spChg chg="mod topLvl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5" creationId="{95E189B8-90E0-4A10-9EED-2178EEF48DF1}"/>
          </ac:spMkLst>
        </pc:spChg>
        <pc:spChg chg="mod topLvl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6" creationId="{554EF6D7-9216-44DE-BB59-544864BA3ACD}"/>
          </ac:spMkLst>
        </pc:spChg>
        <pc:spChg chg="mod topLvl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7" creationId="{86734391-7F7A-4712-89EB-EE15A235A784}"/>
          </ac:spMkLst>
        </pc:spChg>
        <pc:spChg chg="mod topLvl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9" creationId="{66BCE50F-407B-46F7-95F6-0DA0C2758564}"/>
          </ac:spMkLst>
        </pc:spChg>
        <pc:spChg chg="mod topLvl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10" creationId="{67F936EE-146C-408F-BC3F-56935B5EF167}"/>
          </ac:spMkLst>
        </pc:spChg>
        <pc:spChg chg="mod topLvl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12" creationId="{BE5C12E2-F22B-45C9-952F-BC7F687676BF}"/>
          </ac:spMkLst>
        </pc:spChg>
        <pc:spChg chg="del mod topLvl">
          <ac:chgData name="Ranga Rodrigo" userId="a3170934-3a61-42af-add7-eae42539158e" providerId="ADAL" clId="{9D3BD4F9-2170-43F8-923E-FD25135F532F}" dt="2020-07-05T07:49:45.353" v="7587" actId="478"/>
          <ac:spMkLst>
            <pc:docMk/>
            <pc:sldMk cId="4007772020" sldId="1001"/>
            <ac:spMk id="14" creationId="{F79D567B-60FA-4624-BBD0-36BC6ED26C0B}"/>
          </ac:spMkLst>
        </pc:spChg>
        <pc:spChg chg="del mod topLvl">
          <ac:chgData name="Ranga Rodrigo" userId="a3170934-3a61-42af-add7-eae42539158e" providerId="ADAL" clId="{9D3BD4F9-2170-43F8-923E-FD25135F532F}" dt="2020-07-05T07:49:46.292" v="7588" actId="478"/>
          <ac:spMkLst>
            <pc:docMk/>
            <pc:sldMk cId="4007772020" sldId="1001"/>
            <ac:spMk id="15" creationId="{85105A87-BDD2-413E-BDC1-EFDCAF44E69F}"/>
          </ac:spMkLst>
        </pc:spChg>
        <pc:spChg chg="del mod topLvl">
          <ac:chgData name="Ranga Rodrigo" userId="a3170934-3a61-42af-add7-eae42539158e" providerId="ADAL" clId="{9D3BD4F9-2170-43F8-923E-FD25135F532F}" dt="2020-07-05T07:49:41.416" v="7583" actId="478"/>
          <ac:spMkLst>
            <pc:docMk/>
            <pc:sldMk cId="4007772020" sldId="1001"/>
            <ac:spMk id="16" creationId="{B73EB13E-B92C-4F5E-B033-C7010F260C27}"/>
          </ac:spMkLst>
        </pc:spChg>
        <pc:spChg chg="del mod topLvl">
          <ac:chgData name="Ranga Rodrigo" userId="a3170934-3a61-42af-add7-eae42539158e" providerId="ADAL" clId="{9D3BD4F9-2170-43F8-923E-FD25135F532F}" dt="2020-07-05T07:49:36.667" v="7580" actId="478"/>
          <ac:spMkLst>
            <pc:docMk/>
            <pc:sldMk cId="4007772020" sldId="1001"/>
            <ac:spMk id="17" creationId="{9F074A64-F4AE-4A0C-A0E0-2D34548D62E6}"/>
          </ac:spMkLst>
        </pc:spChg>
        <pc:spChg chg="del mod topLvl">
          <ac:chgData name="Ranga Rodrigo" userId="a3170934-3a61-42af-add7-eae42539158e" providerId="ADAL" clId="{9D3BD4F9-2170-43F8-923E-FD25135F532F}" dt="2020-07-05T07:49:42.339" v="7584" actId="478"/>
          <ac:spMkLst>
            <pc:docMk/>
            <pc:sldMk cId="4007772020" sldId="1001"/>
            <ac:spMk id="18" creationId="{A5E52F9C-9232-4897-86B0-E3B8769FF108}"/>
          </ac:spMkLst>
        </pc:spChg>
        <pc:spChg chg="del mod topLvl">
          <ac:chgData name="Ranga Rodrigo" userId="a3170934-3a61-42af-add7-eae42539158e" providerId="ADAL" clId="{9D3BD4F9-2170-43F8-923E-FD25135F532F}" dt="2020-07-05T07:49:37.653" v="7581" actId="478"/>
          <ac:spMkLst>
            <pc:docMk/>
            <pc:sldMk cId="4007772020" sldId="1001"/>
            <ac:spMk id="19" creationId="{2632D698-1C66-4D76-A237-2A198C6AB8D1}"/>
          </ac:spMkLst>
        </pc:spChg>
        <pc:spChg chg="del mod topLvl">
          <ac:chgData name="Ranga Rodrigo" userId="a3170934-3a61-42af-add7-eae42539158e" providerId="ADAL" clId="{9D3BD4F9-2170-43F8-923E-FD25135F532F}" dt="2020-07-05T07:49:43.093" v="7585" actId="478"/>
          <ac:spMkLst>
            <pc:docMk/>
            <pc:sldMk cId="4007772020" sldId="1001"/>
            <ac:spMk id="20" creationId="{4EB4C10A-CB38-48E4-BF19-70078D4CD226}"/>
          </ac:spMkLst>
        </pc:spChg>
        <pc:spChg chg="del mod topLvl">
          <ac:chgData name="Ranga Rodrigo" userId="a3170934-3a61-42af-add7-eae42539158e" providerId="ADAL" clId="{9D3BD4F9-2170-43F8-923E-FD25135F532F}" dt="2020-07-05T07:49:40.354" v="7582" actId="478"/>
          <ac:spMkLst>
            <pc:docMk/>
            <pc:sldMk cId="4007772020" sldId="1001"/>
            <ac:spMk id="21" creationId="{DCF3B40F-A9AD-4766-9032-C303739E8C03}"/>
          </ac:spMkLst>
        </pc:spChg>
        <pc:spChg chg="del mod topLvl">
          <ac:chgData name="Ranga Rodrigo" userId="a3170934-3a61-42af-add7-eae42539158e" providerId="ADAL" clId="{9D3BD4F9-2170-43F8-923E-FD25135F532F}" dt="2020-07-05T07:49:43.858" v="7586" actId="478"/>
          <ac:spMkLst>
            <pc:docMk/>
            <pc:sldMk cId="4007772020" sldId="1001"/>
            <ac:spMk id="22" creationId="{FA8FFF95-71EF-4ECB-9BBD-13656639FD36}"/>
          </ac:spMkLst>
        </pc:spChg>
        <pc:spChg chg="mod topLvl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23" creationId="{24068133-659E-4FC7-B41A-CD5DFBE1B00C}"/>
          </ac:spMkLst>
        </pc:spChg>
        <pc:spChg chg="mod topLvl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24" creationId="{2B748BA1-CE8C-4F91-8C82-B6E76F5318DF}"/>
          </ac:spMkLst>
        </pc:spChg>
        <pc:spChg chg="mod topLvl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25" creationId="{A7D329DA-258B-42A3-ACA1-512D48B6B173}"/>
          </ac:spMkLst>
        </pc:spChg>
        <pc:spChg chg="mod topLvl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26" creationId="{A520D764-D538-4AD6-BA90-02F4C5204176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31" creationId="{488ACDEA-994F-4947-8F4E-741AF908AAEC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32" creationId="{9746B36A-4E7B-4334-A943-0CB52E2B4DDC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33" creationId="{0C833C4D-5003-4D5F-ACE6-89BB8A38602D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34" creationId="{36C76EB3-DCC6-4403-BE0C-279BC813EEFD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35" creationId="{715C9FBA-AE69-402A-8714-E9116DC1F939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36" creationId="{54DDA937-0C62-4CD4-96E0-D7FC37DC15F7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37" creationId="{E96D43F2-6C2B-4AE2-8C7E-309607FEAD11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38" creationId="{86F72760-717E-4502-9F31-AB1E97DED281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39" creationId="{C410A09C-D111-45C9-B72C-F04902A35E62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40" creationId="{3A32A950-3904-4B3F-86F4-F058E9A85291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41" creationId="{E543D7A5-7B87-4727-8FD0-902E1CCF8562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42" creationId="{8621A08C-21EF-4A89-ADF0-D6DD0D69C5EF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43" creationId="{8C595364-0165-4B9B-8381-2947370D38BD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44" creationId="{A8215698-6F30-44C0-AD0C-FEF7DC9658E8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45" creationId="{330E6ADE-8493-4F37-A96D-8292CFB7C0E5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46" creationId="{81A1E174-5DA6-4B7A-9A9A-B45F8A4D7102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48" creationId="{CB06B733-70F1-4D3C-8AD9-102B9DDD132C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49" creationId="{18B7911B-F8A5-4850-AEAA-6F0C04EC0535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54" creationId="{6D6D3474-8DDE-4E78-B1BD-7EBBF540CA8A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55" creationId="{97E6C092-4A5B-4ABF-8100-3BC02C63D42E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56" creationId="{A7671C59-BB46-4742-B336-FA7BCE5FFA16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57" creationId="{DC756A6D-1EF0-48CF-8272-B7735584627B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58" creationId="{EC47FBF1-05DB-41E8-90EB-85F4222BD22F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59" creationId="{C9630139-4112-4F8C-9DBE-A035786BAAEC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60" creationId="{CF5F32F2-B42F-487F-9377-35B0A7440C37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61" creationId="{F868DAA9-D064-42A1-B832-9A371ABC8332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62" creationId="{482C4000-19FC-4D01-8188-DE8D1039A4D7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63" creationId="{9CC07C71-A865-4AF1-A7D7-FF5079259EDB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64" creationId="{4C98A840-F005-4DEF-B7AE-6EC2675B40F8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65" creationId="{40BD0A3C-D27C-4E3C-9F48-E2211025B0F3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66" creationId="{B288DD00-C5D8-4D4A-A0D0-DC7E8AB06C6E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67" creationId="{525AB7F9-4E76-4BE8-A1A8-2E02E82E2ABD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68" creationId="{6B1E7806-434C-4472-BFF9-5B55D815C1C5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69" creationId="{9F118736-8DEF-476B-A023-82E75A1875F4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70" creationId="{CE5F8ABF-35FC-4037-B311-CE0C3D91127E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71" creationId="{011BAE93-1661-4938-833D-92912AA24267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76" creationId="{CB342F88-4F7D-4960-8F38-E35D724A8273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77" creationId="{C719285E-998F-4B8F-8BE9-3D079FA9488D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78" creationId="{DDA4CF92-39DF-4A20-97EE-9BC3C37C6C9D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79" creationId="{9461C9BE-72B8-4973-A40F-B3D8E284FB74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80" creationId="{8FBB2A63-BFAF-440A-86B5-A5C43E0A0CD7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81" creationId="{9F13EAC4-F02F-4CCE-94CA-9951D7FE1872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82" creationId="{67991F3E-ACE2-4FE8-95BF-588C87F9CF3E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83" creationId="{39A1470D-D81D-4582-8519-7177574DDC63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84" creationId="{F03412C6-1DBF-4B73-A60C-0304540AE0E1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85" creationId="{AAB1CBF2-B7F5-49B1-9A33-F154B8263175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87" creationId="{9910A665-2D03-4136-8E60-399061C37910}"/>
          </ac:spMkLst>
        </pc:spChg>
        <pc:spChg chg="mod">
          <ac:chgData name="Ranga Rodrigo" userId="a3170934-3a61-42af-add7-eae42539158e" providerId="ADAL" clId="{9D3BD4F9-2170-43F8-923E-FD25135F532F}" dt="2020-07-05T07:49:29.547" v="7578" actId="165"/>
          <ac:spMkLst>
            <pc:docMk/>
            <pc:sldMk cId="4007772020" sldId="1001"/>
            <ac:spMk id="88" creationId="{A9C84571-4DF9-4A33-9A00-2EA64D197ED4}"/>
          </ac:spMkLst>
        </pc:spChg>
        <pc:grpChg chg="add del 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3" creationId="{D17F4C3B-AB20-42D1-B15A-DA76C7742D85}"/>
          </ac:grpSpMkLst>
        </pc:grpChg>
        <pc:grpChg chg="mod topLvl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8" creationId="{87F10D38-1A54-4303-A329-2C29621F5F5E}"/>
          </ac:grpSpMkLst>
        </pc:grpChg>
        <pc:grpChg chg="mod topLvl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11" creationId="{23BE04AC-1A94-467E-861E-37096780676D}"/>
          </ac:grpSpMkLst>
        </pc:grpChg>
        <pc:grpChg chg="del mod topLvl">
          <ac:chgData name="Ranga Rodrigo" userId="a3170934-3a61-42af-add7-eae42539158e" providerId="ADAL" clId="{9D3BD4F9-2170-43F8-923E-FD25135F532F}" dt="2020-07-05T07:49:33.970" v="7579" actId="478"/>
          <ac:grpSpMkLst>
            <pc:docMk/>
            <pc:sldMk cId="4007772020" sldId="1001"/>
            <ac:grpSpMk id="13" creationId="{3BBAF099-EE3B-4AFF-9278-DEC6BDFB7322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27" creationId="{74123FB0-4375-48E2-9DF5-A80D5B28683D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28" creationId="{2E629F16-71FD-4520-944D-AB52FA3108ED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29" creationId="{16FB0A08-8073-4772-B591-06E03886A709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30" creationId="{A6AC6B49-0D3B-47C3-B4F3-56909D1BCEFC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50" creationId="{42FB0890-02A8-439F-A713-1F115FB8D1D6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51" creationId="{8214FEDD-FC3C-40F7-99D8-1F9073E47D2E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52" creationId="{DB617743-B4DA-46E5-B0A1-015BF552D9A7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53" creationId="{269B27CC-2D8C-48D5-823C-AE7A60B09439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72" creationId="{148CB2A4-39BE-4141-AE51-EE2AF2E0DD63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73" creationId="{C866CDA4-24CC-472C-8DEE-9688F27A7C60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74" creationId="{9F8DB2C8-5FBB-4A10-981B-55192A560882}"/>
          </ac:grpSpMkLst>
        </pc:grpChg>
        <pc:grpChg chg="mod">
          <ac:chgData name="Ranga Rodrigo" userId="a3170934-3a61-42af-add7-eae42539158e" providerId="ADAL" clId="{9D3BD4F9-2170-43F8-923E-FD25135F532F}" dt="2020-07-05T07:49:29.547" v="7578" actId="165"/>
          <ac:grpSpMkLst>
            <pc:docMk/>
            <pc:sldMk cId="4007772020" sldId="1001"/>
            <ac:grpSpMk id="75" creationId="{4C56DC15-BC80-494D-BF3C-C3A65B504743}"/>
          </ac:grpSpMkLst>
        </pc:grpChg>
        <pc:picChg chg="mod topLvl">
          <ac:chgData name="Ranga Rodrigo" userId="a3170934-3a61-42af-add7-eae42539158e" providerId="ADAL" clId="{9D3BD4F9-2170-43F8-923E-FD25135F532F}" dt="2020-07-05T07:49:29.547" v="7578" actId="165"/>
          <ac:picMkLst>
            <pc:docMk/>
            <pc:sldMk cId="4007772020" sldId="1001"/>
            <ac:picMk id="4" creationId="{CB1790FE-DD1B-44B1-AC43-C9A89AFB5DD3}"/>
          </ac:picMkLst>
        </pc:picChg>
        <pc:picChg chg="mod">
          <ac:chgData name="Ranga Rodrigo" userId="a3170934-3a61-42af-add7-eae42539158e" providerId="ADAL" clId="{9D3BD4F9-2170-43F8-923E-FD25135F532F}" dt="2020-07-05T07:49:29.547" v="7578" actId="165"/>
          <ac:picMkLst>
            <pc:docMk/>
            <pc:sldMk cId="4007772020" sldId="1001"/>
            <ac:picMk id="47" creationId="{A6F942E8-93D1-4004-80FE-8A507B8E7E49}"/>
          </ac:picMkLst>
        </pc:picChg>
        <pc:picChg chg="mod">
          <ac:chgData name="Ranga Rodrigo" userId="a3170934-3a61-42af-add7-eae42539158e" providerId="ADAL" clId="{9D3BD4F9-2170-43F8-923E-FD25135F532F}" dt="2020-07-05T07:49:29.547" v="7578" actId="165"/>
          <ac:picMkLst>
            <pc:docMk/>
            <pc:sldMk cId="4007772020" sldId="1001"/>
            <ac:picMk id="86" creationId="{B419DAE7-95F1-4E71-9D03-E44E52488B10}"/>
          </ac:picMkLst>
        </pc:picChg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820199354" sldId="1038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842624832" sldId="1039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279572923" sldId="1040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334425206" sldId="1041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53415617" sldId="1042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309041533" sldId="1043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4130888457" sldId="1044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744701288" sldId="1045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700860904" sldId="1046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754692826" sldId="1047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863292697" sldId="1048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05698997" sldId="1049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617647131" sldId="1050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596185279" sldId="1051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969875909" sldId="1052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077860860" sldId="1053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646767694" sldId="1054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80678335" sldId="1055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068480093" sldId="1056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81400116" sldId="1057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888167723" sldId="1058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9718386" sldId="1059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980021834" sldId="1060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100103991" sldId="1061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028661349" sldId="1062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769265255" sldId="1063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499309990" sldId="1064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843494157" sldId="1065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64760529" sldId="1066"/>
        </pc:sldMkLst>
      </pc:sldChg>
      <pc:sldChg chg="addSp delSp modSp del mod">
        <pc:chgData name="Ranga Rodrigo" userId="a3170934-3a61-42af-add7-eae42539158e" providerId="ADAL" clId="{9D3BD4F9-2170-43F8-923E-FD25135F532F}" dt="2020-06-23T16:55:33.053" v="1" actId="47"/>
        <pc:sldMkLst>
          <pc:docMk/>
          <pc:sldMk cId="1584149752" sldId="1067"/>
        </pc:sldMkLst>
        <pc:spChg chg="del">
          <ac:chgData name="Ranga Rodrigo" userId="a3170934-3a61-42af-add7-eae42539158e" providerId="ADAL" clId="{9D3BD4F9-2170-43F8-923E-FD25135F532F}" dt="2020-06-23T16:55:27.242" v="0" actId="478"/>
          <ac:spMkLst>
            <pc:docMk/>
            <pc:sldMk cId="1584149752" sldId="1067"/>
            <ac:spMk id="2" creationId="{971CDBC8-E721-4DEE-954C-FCF0EBBA6366}"/>
          </ac:spMkLst>
        </pc:spChg>
        <pc:spChg chg="del">
          <ac:chgData name="Ranga Rodrigo" userId="a3170934-3a61-42af-add7-eae42539158e" providerId="ADAL" clId="{9D3BD4F9-2170-43F8-923E-FD25135F532F}" dt="2020-06-23T16:55:27.242" v="0" actId="478"/>
          <ac:spMkLst>
            <pc:docMk/>
            <pc:sldMk cId="1584149752" sldId="1067"/>
            <ac:spMk id="3" creationId="{56F4875D-C0E9-4E12-9164-7BEBFC4C95D4}"/>
          </ac:spMkLst>
        </pc:spChg>
        <pc:spChg chg="add mod">
          <ac:chgData name="Ranga Rodrigo" userId="a3170934-3a61-42af-add7-eae42539158e" providerId="ADAL" clId="{9D3BD4F9-2170-43F8-923E-FD25135F532F}" dt="2020-06-23T16:55:27.242" v="0" actId="478"/>
          <ac:spMkLst>
            <pc:docMk/>
            <pc:sldMk cId="1584149752" sldId="1067"/>
            <ac:spMk id="6" creationId="{F3F1587A-AF21-4F3C-A12D-9C7052776D1A}"/>
          </ac:spMkLst>
        </pc:spChg>
        <pc:spChg chg="del">
          <ac:chgData name="Ranga Rodrigo" userId="a3170934-3a61-42af-add7-eae42539158e" providerId="ADAL" clId="{9D3BD4F9-2170-43F8-923E-FD25135F532F}" dt="2020-06-23T16:55:27.242" v="0" actId="478"/>
          <ac:spMkLst>
            <pc:docMk/>
            <pc:sldMk cId="1584149752" sldId="1067"/>
            <ac:spMk id="7" creationId="{6465675A-0E82-4F47-8536-6F2FD5AD825D}"/>
          </ac:spMkLst>
        </pc:spChg>
        <pc:spChg chg="del">
          <ac:chgData name="Ranga Rodrigo" userId="a3170934-3a61-42af-add7-eae42539158e" providerId="ADAL" clId="{9D3BD4F9-2170-43F8-923E-FD25135F532F}" dt="2020-06-23T16:55:27.242" v="0" actId="478"/>
          <ac:spMkLst>
            <pc:docMk/>
            <pc:sldMk cId="1584149752" sldId="1067"/>
            <ac:spMk id="9" creationId="{4C699864-7EB1-4970-B67D-69B7C99C2DC0}"/>
          </ac:spMkLst>
        </pc:spChg>
        <pc:spChg chg="del">
          <ac:chgData name="Ranga Rodrigo" userId="a3170934-3a61-42af-add7-eae42539158e" providerId="ADAL" clId="{9D3BD4F9-2170-43F8-923E-FD25135F532F}" dt="2020-06-23T16:55:27.242" v="0" actId="478"/>
          <ac:spMkLst>
            <pc:docMk/>
            <pc:sldMk cId="1584149752" sldId="1067"/>
            <ac:spMk id="10" creationId="{89D9BA77-3FD4-4A31-B5D1-992D30B71EB7}"/>
          </ac:spMkLst>
        </pc:spChg>
        <pc:spChg chg="del">
          <ac:chgData name="Ranga Rodrigo" userId="a3170934-3a61-42af-add7-eae42539158e" providerId="ADAL" clId="{9D3BD4F9-2170-43F8-923E-FD25135F532F}" dt="2020-06-23T16:55:27.242" v="0" actId="478"/>
          <ac:spMkLst>
            <pc:docMk/>
            <pc:sldMk cId="1584149752" sldId="1067"/>
            <ac:spMk id="11" creationId="{0606303E-499B-4638-BDE8-D801EC021ACB}"/>
          </ac:spMkLst>
        </pc:spChg>
        <pc:spChg chg="del">
          <ac:chgData name="Ranga Rodrigo" userId="a3170934-3a61-42af-add7-eae42539158e" providerId="ADAL" clId="{9D3BD4F9-2170-43F8-923E-FD25135F532F}" dt="2020-06-23T16:55:27.242" v="0" actId="478"/>
          <ac:spMkLst>
            <pc:docMk/>
            <pc:sldMk cId="1584149752" sldId="1067"/>
            <ac:spMk id="12" creationId="{C112E645-E1EC-4D81-9E3E-3EEF4084411B}"/>
          </ac:spMkLst>
        </pc:spChg>
        <pc:picChg chg="del">
          <ac:chgData name="Ranga Rodrigo" userId="a3170934-3a61-42af-add7-eae42539158e" providerId="ADAL" clId="{9D3BD4F9-2170-43F8-923E-FD25135F532F}" dt="2020-06-23T16:55:27.242" v="0" actId="478"/>
          <ac:picMkLst>
            <pc:docMk/>
            <pc:sldMk cId="1584149752" sldId="1067"/>
            <ac:picMk id="4" creationId="{0BFBCB8A-700A-4B23-96BF-D52B78152A66}"/>
          </ac:picMkLst>
        </pc:picChg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456663524" sldId="1068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068188126" sldId="1069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010951399" sldId="1070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4034416936" sldId="1071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697192689" sldId="1072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968356309" sldId="1073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381556597" sldId="1074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607682594" sldId="1075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568899566" sldId="1076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728515655" sldId="1077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484228882" sldId="1078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930162173" sldId="1079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224006525" sldId="1080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533988753" sldId="1081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886439616" sldId="1082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036540499" sldId="1083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666248751" sldId="1084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54749077" sldId="1085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4151479688" sldId="1086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756010958" sldId="1087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046842638" sldId="1088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47288851" sldId="1089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936643830" sldId="1090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392168998" sldId="1091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29099754" sldId="1092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230274022" sldId="1093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574280031" sldId="1094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375209030" sldId="1095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852926127" sldId="1096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4187107129" sldId="1097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481664984" sldId="1098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3726723558" sldId="1099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4145077929" sldId="1100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888595163" sldId="1101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2038136841" sldId="1102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71570417" sldId="1103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420836010" sldId="1104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912604269" sldId="1105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1503609449" sldId="1106"/>
        </pc:sldMkLst>
      </pc:sldChg>
      <pc:sldChg chg="del">
        <pc:chgData name="Ranga Rodrigo" userId="a3170934-3a61-42af-add7-eae42539158e" providerId="ADAL" clId="{9D3BD4F9-2170-43F8-923E-FD25135F532F}" dt="2020-06-23T16:55:33.053" v="1" actId="47"/>
        <pc:sldMkLst>
          <pc:docMk/>
          <pc:sldMk cId="705668071" sldId="1107"/>
        </pc:sldMkLst>
      </pc:sldChg>
    </pc:docChg>
  </pc:docChgLst>
  <pc:docChgLst>
    <pc:chgData name="Ranga Rodrigo" userId="a3170934-3a61-42af-add7-eae42539158e" providerId="ADAL" clId="{C02B284E-AB83-4527-B33D-819D35C6595C}"/>
    <pc:docChg chg="custSel modSld">
      <pc:chgData name="Ranga Rodrigo" userId="a3170934-3a61-42af-add7-eae42539158e" providerId="ADAL" clId="{C02B284E-AB83-4527-B33D-819D35C6595C}" dt="2022-05-31T09:55:23.006" v="64" actId="20577"/>
      <pc:docMkLst>
        <pc:docMk/>
      </pc:docMkLst>
      <pc:sldChg chg="modSp mod">
        <pc:chgData name="Ranga Rodrigo" userId="a3170934-3a61-42af-add7-eae42539158e" providerId="ADAL" clId="{C02B284E-AB83-4527-B33D-819D35C6595C}" dt="2022-05-31T09:37:03.008" v="1" actId="207"/>
        <pc:sldMkLst>
          <pc:docMk/>
          <pc:sldMk cId="4235083798" sldId="258"/>
        </pc:sldMkLst>
        <pc:spChg chg="mod">
          <ac:chgData name="Ranga Rodrigo" userId="a3170934-3a61-42af-add7-eae42539158e" providerId="ADAL" clId="{C02B284E-AB83-4527-B33D-819D35C6595C}" dt="2022-05-31T09:37:03.008" v="1" actId="207"/>
          <ac:spMkLst>
            <pc:docMk/>
            <pc:sldMk cId="4235083798" sldId="258"/>
            <ac:spMk id="16" creationId="{43AEB4E6-5696-40F9-AD27-4838E5E4F189}"/>
          </ac:spMkLst>
        </pc:spChg>
      </pc:sldChg>
      <pc:sldChg chg="modSp mod">
        <pc:chgData name="Ranga Rodrigo" userId="a3170934-3a61-42af-add7-eae42539158e" providerId="ADAL" clId="{C02B284E-AB83-4527-B33D-819D35C6595C}" dt="2022-05-31T09:55:23.006" v="64" actId="20577"/>
        <pc:sldMkLst>
          <pc:docMk/>
          <pc:sldMk cId="1555196851" sldId="262"/>
        </pc:sldMkLst>
        <pc:spChg chg="mod">
          <ac:chgData name="Ranga Rodrigo" userId="a3170934-3a61-42af-add7-eae42539158e" providerId="ADAL" clId="{C02B284E-AB83-4527-B33D-819D35C6595C}" dt="2022-05-31T09:51:40.199" v="3" actId="20577"/>
          <ac:spMkLst>
            <pc:docMk/>
            <pc:sldMk cId="1555196851" sldId="262"/>
            <ac:spMk id="42" creationId="{D7BA6EAA-E36A-41A2-9AC1-A54B038389C2}"/>
          </ac:spMkLst>
        </pc:spChg>
        <pc:spChg chg="mod">
          <ac:chgData name="Ranga Rodrigo" userId="a3170934-3a61-42af-add7-eae42539158e" providerId="ADAL" clId="{C02B284E-AB83-4527-B33D-819D35C6595C}" dt="2022-05-31T09:55:23.006" v="64" actId="20577"/>
          <ac:spMkLst>
            <pc:docMk/>
            <pc:sldMk cId="1555196851" sldId="262"/>
            <ac:spMk id="54" creationId="{A6895922-1B1B-47E2-8CB5-BBF80602F715}"/>
          </ac:spMkLst>
        </pc:spChg>
      </pc:sldChg>
    </pc:docChg>
  </pc:docChgLst>
  <pc:docChgLst>
    <pc:chgData name="Ranga Rodrigo" userId="a3170934-3a61-42af-add7-eae42539158e" providerId="ADAL" clId="{F0A843F4-D215-4D60-AF98-41A2780DDD2B}"/>
    <pc:docChg chg="custSel modSld">
      <pc:chgData name="Ranga Rodrigo" userId="a3170934-3a61-42af-add7-eae42539158e" providerId="ADAL" clId="{F0A843F4-D215-4D60-AF98-41A2780DDD2B}" dt="2021-01-08T17:11:18.815" v="77" actId="207"/>
      <pc:docMkLst>
        <pc:docMk/>
      </pc:docMkLst>
      <pc:sldChg chg="modNotesTx">
        <pc:chgData name="Ranga Rodrigo" userId="a3170934-3a61-42af-add7-eae42539158e" providerId="ADAL" clId="{F0A843F4-D215-4D60-AF98-41A2780DDD2B}" dt="2021-01-08T16:58:23.461" v="0" actId="20577"/>
        <pc:sldMkLst>
          <pc:docMk/>
          <pc:sldMk cId="4158269481" sldId="257"/>
        </pc:sldMkLst>
      </pc:sldChg>
      <pc:sldChg chg="modNotesTx">
        <pc:chgData name="Ranga Rodrigo" userId="a3170934-3a61-42af-add7-eae42539158e" providerId="ADAL" clId="{F0A843F4-D215-4D60-AF98-41A2780DDD2B}" dt="2021-01-08T17:07:49.866" v="75" actId="20577"/>
        <pc:sldMkLst>
          <pc:docMk/>
          <pc:sldMk cId="765072221" sldId="261"/>
        </pc:sldMkLst>
      </pc:sldChg>
      <pc:sldChg chg="modSp mod">
        <pc:chgData name="Ranga Rodrigo" userId="a3170934-3a61-42af-add7-eae42539158e" providerId="ADAL" clId="{F0A843F4-D215-4D60-AF98-41A2780DDD2B}" dt="2021-01-08T17:11:18.815" v="77" actId="207"/>
        <pc:sldMkLst>
          <pc:docMk/>
          <pc:sldMk cId="1555196851" sldId="262"/>
        </pc:sldMkLst>
        <pc:spChg chg="mod">
          <ac:chgData name="Ranga Rodrigo" userId="a3170934-3a61-42af-add7-eae42539158e" providerId="ADAL" clId="{F0A843F4-D215-4D60-AF98-41A2780DDD2B}" dt="2021-01-08T17:11:06.414" v="76" actId="207"/>
          <ac:spMkLst>
            <pc:docMk/>
            <pc:sldMk cId="1555196851" sldId="262"/>
            <ac:spMk id="52" creationId="{330C6D2C-6DB9-46E7-9618-F2B902D58F07}"/>
          </ac:spMkLst>
        </pc:spChg>
        <pc:spChg chg="mod">
          <ac:chgData name="Ranga Rodrigo" userId="a3170934-3a61-42af-add7-eae42539158e" providerId="ADAL" clId="{F0A843F4-D215-4D60-AF98-41A2780DDD2B}" dt="2021-01-08T17:11:18.815" v="77" actId="207"/>
          <ac:spMkLst>
            <pc:docMk/>
            <pc:sldMk cId="1555196851" sldId="262"/>
            <ac:spMk id="53" creationId="{A1B3E7BA-5E5B-4158-A1EA-651B78CD68A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Time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Fast R-CNN</c:v>
                </c:pt>
                <c:pt idx="1">
                  <c:v>SPP Net</c:v>
                </c:pt>
                <c:pt idx="2">
                  <c:v>R-CNN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8.75</c:v>
                </c:pt>
                <c:pt idx="1">
                  <c:v>25.5</c:v>
                </c:pt>
                <c:pt idx="2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06-4B1D-9428-2A33CDA57C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66848512"/>
        <c:axId val="561962944"/>
      </c:barChart>
      <c:catAx>
        <c:axId val="266848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962944"/>
        <c:crosses val="autoZero"/>
        <c:auto val="1"/>
        <c:lblAlgn val="ctr"/>
        <c:lblOffset val="100"/>
        <c:noMultiLvlLbl val="0"/>
      </c:catAx>
      <c:valAx>
        <c:axId val="56196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848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Including Region Proposals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Fast R-CNN</c:v>
                </c:pt>
                <c:pt idx="1">
                  <c:v>SPP Net</c:v>
                </c:pt>
                <c:pt idx="2">
                  <c:v>R-CNN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2.2999999999999998</c:v>
                </c:pt>
                <c:pt idx="1">
                  <c:v>4.3</c:v>
                </c:pt>
                <c:pt idx="2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BD-422B-99FC-8F23D933EE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Excluding Region Proposals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Fast R-CNN</c:v>
                </c:pt>
                <c:pt idx="1">
                  <c:v>SPP Net</c:v>
                </c:pt>
                <c:pt idx="2">
                  <c:v>R-CNN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0.32</c:v>
                </c:pt>
                <c:pt idx="1">
                  <c:v>2.2999999999999998</c:v>
                </c:pt>
                <c:pt idx="2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BD-422B-99FC-8F23D933EE7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046375984"/>
        <c:axId val="1041149552"/>
      </c:barChart>
      <c:catAx>
        <c:axId val="104637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149552"/>
        <c:crosses val="autoZero"/>
        <c:auto val="1"/>
        <c:lblAlgn val="ctr"/>
        <c:lblOffset val="100"/>
        <c:noMultiLvlLbl val="0"/>
      </c:catAx>
      <c:valAx>
        <c:axId val="104114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375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Including Region Proposals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Faster R-CNN</c:v>
                </c:pt>
                <c:pt idx="1">
                  <c:v>Fast R-CNN</c:v>
                </c:pt>
                <c:pt idx="2">
                  <c:v>SPP Net</c:v>
                </c:pt>
                <c:pt idx="3">
                  <c:v>R-CNN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</c:v>
                </c:pt>
                <c:pt idx="1">
                  <c:v>2.2999999999999998</c:v>
                </c:pt>
                <c:pt idx="2">
                  <c:v>4.3</c:v>
                </c:pt>
                <c:pt idx="3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BD-422B-99FC-8F23D933EE7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046375984"/>
        <c:axId val="1041149552"/>
      </c:barChart>
      <c:catAx>
        <c:axId val="104637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149552"/>
        <c:crosses val="autoZero"/>
        <c:auto val="1"/>
        <c:lblAlgn val="ctr"/>
        <c:lblOffset val="100"/>
        <c:noMultiLvlLbl val="0"/>
      </c:catAx>
      <c:valAx>
        <c:axId val="104114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3759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5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71676" units="1/cm"/>
          <inkml:channelProperty channel="T" name="resolution" value="1" units="1/dev"/>
        </inkml:channelProperties>
      </inkml:inkSource>
      <inkml:timestamp xml:id="ts0" timeString="2022-06-01T08:06:19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988 2434 0,'0'18'78,"0"17"-62,0 18-1,0-18 1,0-17-1,0 17 1,0-17 0,0 17-1,-18-35 204,18-18-188,0 1-31,0-1 32,0 1-32,0-1 31,0 0-31,0-17 31,0 17-31,0-17 31,0 17-15,0 1 31,18-1-16,-1 1 360,1 17-376,0 0 48,-1 17-63,1-17 31,-18 18 0,18-1-31,-18 1 125,0 0-109,0 17 15,0-17 16,17-18 250,-17-18-250,0 0-47,0 1 31,0-1-31,0 0 31,18 1 1,0-1 139,-1 18-61,1 0-79,-1 0-31,1 0 31,0 0-15,-1 0 62,19 0-62,-19 18 15,-17-1-31,0 1 16,0 53-1,0-36 1,0-17-1,18 34 1,-18-34 0,0 17-1,0-17 1,0 17 0,0 1-1,0-19 1,0 1 78,-18-18-63,18-18-31,-35-35 15</inkml:trace>
  <inkml:trace contextRef="#ctx0" brushRef="#br0" timeOffset="1418.9">1552 2099 0,'0'0'16,"0"35"-16,0 230 31,0-247-31,0-1 16,0 71 0,0-52-1,0 34 1,0-35-1,0-70 157,0-18-172,0 0 16,0 36 0,0-19-16,0-34 15,0-18 1,0 52-1,0 1 17,0 0-32,0 17 31,0 1-15,0-1 15,18 0 94,-1 54-125,1-19 15,53 54 1,-54-18-16,1 0 16,35 0-16,-18 17 31,0-17-15,1 0-1,-19 17 1,19-34-1,-36-19 95,-18-17-95,0 0 1,1 0-16,-1-17 16,0-1-16,-34-35 15</inkml:trace>
  <inkml:trace contextRef="#ctx0" brushRef="#br0" timeOffset="2168.5">1535 2505 0,'0'-18'78,"17"18"-62,1-18-1,-1 18 1,19 0-16,-19 0 78,1 0 32,0 0-95,-1 0 16,1 0 16</inkml:trace>
  <inkml:trace contextRef="#ctx0" brushRef="#br0" timeOffset="3177.62">2011 2152 0,'0'35'16,"0"36"-1,0 17 1,0-17-1,0-1 1,0-17 0,0 18-1,17-1 17,-17-52-17,0 17-15,18-17 16,-18-1 15,18 1 0</inkml:trace>
  <inkml:trace contextRef="#ctx0" brushRef="#br0" timeOffset="4648.87">1958 2187 0,'0'-17'78,"35"17"-46,-17 0-32,-1 0 0,1 0 15,35 0 1,-18 0 0,-17 0-1,17 0 1,0 0-1,-17 0 1,0 0 15,-1 0-15,1 17 0,0-17 15,-1 35 16,1 1-32,0-19 1,-18 1 0,0 0-1,0 17 1,0-17 15,0-1-31,0 19 47,0-19-31,-18-17-1,18 35 16,-18-35-15,1 18 0,-1-18-1,-53 0 1,54 0 0,-1 0-1,-17 0 1,17 0-1,-35 0 1,36 0 15,-36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6B74F-F8CA-40CA-A065-1A5CB249A950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BB2CD-39DE-4D91-9573-106A84277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4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classification: a single category label to each image.  This is one vision task.</a:t>
            </a:r>
          </a:p>
          <a:p>
            <a:r>
              <a:rPr lang="en-US" dirty="0"/>
              <a:t>Other tasks: object detection,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91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&lt; </a:t>
            </a:r>
            <a:r>
              <a:rPr lang="en-US" dirty="0" err="1"/>
              <a:t>IoU</a:t>
            </a:r>
            <a:r>
              <a:rPr lang="en-US" dirty="0"/>
              <a:t> &lt;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13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3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5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High=overlap between objects </a:t>
            </a:r>
            <a:r>
              <a:rPr lang="en-US"/>
              <a:t>creates trouble </a:t>
            </a:r>
            <a:r>
              <a:rPr lang="en-US" dirty="0"/>
              <a:t>for NMS.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90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features</a:t>
            </a:r>
            <a:r>
              <a:rPr lang="en-US" baseline="0" dirty="0"/>
              <a:t> are also sent to a linear </a:t>
            </a:r>
            <a:r>
              <a:rPr lang="en-US" baseline="0" dirty="0" err="1"/>
              <a:t>regressor</a:t>
            </a:r>
            <a:r>
              <a:rPr lang="en-US" baseline="0" dirty="0"/>
              <a:t> that improves object localization.</a:t>
            </a:r>
          </a:p>
          <a:p>
            <a:r>
              <a:rPr lang="en-US" baseline="0" dirty="0"/>
              <a:t>The components outlined in purple are “post hoc” in the sense that they are learned after the </a:t>
            </a:r>
            <a:r>
              <a:rPr lang="en-US" baseline="0" dirty="0" err="1"/>
              <a:t>convnet</a:t>
            </a:r>
            <a:r>
              <a:rPr lang="en-US" baseline="0" dirty="0"/>
              <a:t> weights are trained and forever frozen.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59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features</a:t>
            </a:r>
            <a:r>
              <a:rPr lang="en-US" baseline="0" dirty="0"/>
              <a:t> are also sent to a linear </a:t>
            </a:r>
            <a:r>
              <a:rPr lang="en-US" baseline="0" dirty="0" err="1"/>
              <a:t>regressor</a:t>
            </a:r>
            <a:r>
              <a:rPr lang="en-US" baseline="0" dirty="0"/>
              <a:t> that improves object localization.</a:t>
            </a:r>
          </a:p>
          <a:p>
            <a:r>
              <a:rPr lang="en-US" baseline="0" dirty="0"/>
              <a:t>The components outlined in purple are “post hoc” in the sense that they are learned after the </a:t>
            </a:r>
            <a:r>
              <a:rPr lang="en-US" baseline="0" dirty="0" err="1"/>
              <a:t>convnet</a:t>
            </a:r>
            <a:r>
              <a:rPr lang="en-US" baseline="0" dirty="0"/>
              <a:t> weights are trained and forever frozen.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04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features</a:t>
            </a:r>
            <a:r>
              <a:rPr lang="en-US" baseline="0" dirty="0"/>
              <a:t> are also sent to a linear </a:t>
            </a:r>
            <a:r>
              <a:rPr lang="en-US" baseline="0" dirty="0" err="1"/>
              <a:t>regressor</a:t>
            </a:r>
            <a:r>
              <a:rPr lang="en-US" baseline="0" dirty="0"/>
              <a:t> that improves object localization.</a:t>
            </a:r>
          </a:p>
          <a:p>
            <a:r>
              <a:rPr lang="en-US" baseline="0" dirty="0"/>
              <a:t>The components outlined in purple are “post hoc” in the sense that they are learned after the </a:t>
            </a:r>
            <a:r>
              <a:rPr lang="en-US" baseline="0" dirty="0" err="1"/>
              <a:t>convnet</a:t>
            </a:r>
            <a:r>
              <a:rPr lang="en-US" baseline="0" dirty="0"/>
              <a:t> weights are trained and forever frozen.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55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features</a:t>
            </a:r>
            <a:r>
              <a:rPr lang="en-US" baseline="0" dirty="0"/>
              <a:t> are also sent to a linear </a:t>
            </a:r>
            <a:r>
              <a:rPr lang="en-US" baseline="0" dirty="0" err="1"/>
              <a:t>regressor</a:t>
            </a:r>
            <a:r>
              <a:rPr lang="en-US" baseline="0" dirty="0"/>
              <a:t> that improves object localization.</a:t>
            </a:r>
          </a:p>
          <a:p>
            <a:r>
              <a:rPr lang="en-US" baseline="0" dirty="0"/>
              <a:t>The components outlined in purple are “post hoc” in the sense that they are learned after the </a:t>
            </a:r>
            <a:r>
              <a:rPr lang="en-US" baseline="0" dirty="0" err="1"/>
              <a:t>convnet</a:t>
            </a:r>
            <a:r>
              <a:rPr lang="en-US" baseline="0" dirty="0"/>
              <a:t> weights are trained and forever frozen.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37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39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11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Image classification</a:t>
            </a:r>
          </a:p>
          <a:p>
            <a:pPr marL="228600" indent="-228600">
              <a:buAutoNum type="arabicPeriod"/>
            </a:pPr>
            <a:r>
              <a:rPr lang="en-US" dirty="0"/>
              <a:t>Object detection: category label + bounding box (giving the spatial extent of the object) for each of the objects in a fixed set of categories)</a:t>
            </a:r>
          </a:p>
          <a:p>
            <a:pPr marL="228600" indent="-228600">
              <a:buAutoNum type="arabicPeriod"/>
            </a:pPr>
            <a:r>
              <a:rPr lang="en-US" dirty="0"/>
              <a:t>Semantic segmentation</a:t>
            </a:r>
          </a:p>
          <a:p>
            <a:pPr marL="228600" indent="-228600">
              <a:buAutoNum type="arabicPeriod"/>
            </a:pPr>
            <a:r>
              <a:rPr lang="en-US" dirty="0"/>
              <a:t>Instance segmentation</a:t>
            </a:r>
          </a:p>
          <a:p>
            <a:pPr marL="228600" indent="-228600">
              <a:buAutoNum type="arabicPeriod"/>
            </a:pPr>
            <a:r>
              <a:rPr lang="en-US" dirty="0"/>
              <a:t>Panoptic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22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features</a:t>
            </a:r>
            <a:r>
              <a:rPr lang="en-US" baseline="0" dirty="0"/>
              <a:t> are also sent to a linear </a:t>
            </a:r>
            <a:r>
              <a:rPr lang="en-US" baseline="0" dirty="0" err="1"/>
              <a:t>regressor</a:t>
            </a:r>
            <a:r>
              <a:rPr lang="en-US" baseline="0" dirty="0"/>
              <a:t> that improves object localization.</a:t>
            </a:r>
          </a:p>
          <a:p>
            <a:r>
              <a:rPr lang="en-US" baseline="0" dirty="0"/>
              <a:t>The components outlined in purple are “post hoc” in the sense that they are learned after the </a:t>
            </a:r>
            <a:r>
              <a:rPr lang="en-US" baseline="0" dirty="0" err="1"/>
              <a:t>convnet</a:t>
            </a:r>
            <a:r>
              <a:rPr lang="en-US" baseline="0" dirty="0"/>
              <a:t> weights are trained and forever frozen.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24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CIFAR10, the model is aware of 10 fixed categories. </a:t>
            </a:r>
          </a:p>
          <a:p>
            <a:r>
              <a:rPr lang="en-US" dirty="0"/>
              <a:t>In ImageNet 1000 fixed categories.</a:t>
            </a:r>
          </a:p>
          <a:p>
            <a:r>
              <a:rPr lang="en-US" dirty="0"/>
              <a:t>Boxes are axis aligned. </a:t>
            </a:r>
          </a:p>
          <a:p>
            <a:r>
              <a:rPr lang="en-US" dirty="0"/>
              <a:t>Differences: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Box coordinates for each of the above</a:t>
            </a:r>
          </a:p>
          <a:p>
            <a:r>
              <a:rPr lang="en-US" dirty="0"/>
              <a:t>Relatively high resolution images in contrast to 224 x 224. </a:t>
            </a:r>
          </a:p>
          <a:p>
            <a:r>
              <a:rPr lang="en-US" dirty="0"/>
              <a:t>Resolution is usually 600 x 800: much larger image sizes. Less images for batch. Computationally expensive.</a:t>
            </a:r>
          </a:p>
          <a:p>
            <a:r>
              <a:rPr lang="en-US" dirty="0"/>
              <a:t>Applications: self-driving car.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2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 sized number of objects.</a:t>
            </a:r>
          </a:p>
          <a:p>
            <a:r>
              <a:rPr lang="en-US" dirty="0"/>
              <a:t>Applications: self-driving car.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40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works only for one object in an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72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images have different number of objects.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3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C+1: no of classes +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BB2CD-39DE-4D91-9573-106A84277A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61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features</a:t>
            </a:r>
            <a:r>
              <a:rPr lang="en-US" baseline="0" dirty="0"/>
              <a:t> are also sent to a linear </a:t>
            </a:r>
            <a:r>
              <a:rPr lang="en-US" baseline="0" dirty="0" err="1"/>
              <a:t>regressor</a:t>
            </a:r>
            <a:r>
              <a:rPr lang="en-US" baseline="0" dirty="0"/>
              <a:t> that improves object localization.</a:t>
            </a:r>
          </a:p>
          <a:p>
            <a:r>
              <a:rPr lang="en-US" baseline="0" dirty="0"/>
              <a:t>The components outlined in purple are “post hoc” in the sense that they are learned after the </a:t>
            </a:r>
            <a:r>
              <a:rPr lang="en-US" baseline="0" dirty="0" err="1"/>
              <a:t>convnet</a:t>
            </a:r>
            <a:r>
              <a:rPr lang="en-US" baseline="0" dirty="0"/>
              <a:t> weights are trained and forever frozen.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69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features</a:t>
            </a:r>
            <a:r>
              <a:rPr lang="en-US" baseline="0" dirty="0"/>
              <a:t> are also sent to a linear </a:t>
            </a:r>
            <a:r>
              <a:rPr lang="en-US" baseline="0" dirty="0" err="1"/>
              <a:t>regressor</a:t>
            </a:r>
            <a:r>
              <a:rPr lang="en-US" baseline="0" dirty="0"/>
              <a:t> that improves object localization.</a:t>
            </a:r>
          </a:p>
          <a:p>
            <a:r>
              <a:rPr lang="en-US" baseline="0" dirty="0"/>
              <a:t>The components outlined in purple are “post hoc” in the sense that they are learned after the </a:t>
            </a:r>
            <a:r>
              <a:rPr lang="en-US" baseline="0" dirty="0" err="1"/>
              <a:t>convnet</a:t>
            </a:r>
            <a:r>
              <a:rPr lang="en-US" baseline="0" dirty="0"/>
              <a:t> weights are trained and forever frozen.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6238C-4816-3C47-9788-AE916EBBC2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5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BF38-970E-4F6D-9654-CE8672879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>
            <a:solidFill>
              <a:schemeClr val="accent1">
                <a:lumMod val="50000"/>
              </a:schemeClr>
            </a:solidFill>
          </a:ln>
        </p:spPr>
        <p:txBody>
          <a:bodyPr anchor="b"/>
          <a:lstStyle>
            <a:lvl1pPr algn="ctr">
              <a:defRPr sz="6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92A1C-413B-419C-A210-E260053EA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724DB-43DF-461F-B7A0-2DB7C7B9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3486" y="-7800"/>
            <a:ext cx="1016000" cy="365125"/>
          </a:xfrm>
        </p:spPr>
        <p:txBody>
          <a:bodyPr/>
          <a:lstStyle/>
          <a:p>
            <a:fld id="{F75FD3BB-78AB-407C-A1EC-EE00AB3C39E3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4E54B-92EF-4E37-8400-8F780E9D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15771-3C41-4A09-BDBB-901B0242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486" y="-7800"/>
            <a:ext cx="522514" cy="365125"/>
          </a:xfrm>
        </p:spPr>
        <p:txBody>
          <a:bodyPr/>
          <a:lstStyle/>
          <a:p>
            <a:fld id="{B73A60E4-AAFF-4A0E-BD63-6D58E35F6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2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0DD0-C787-4EFC-B026-86BDE8A3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754C53-AB3C-4129-8F9E-2F695707F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EBA3-4E1F-4598-9494-23C2D213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E525-6416-4267-BB3A-D9F3920C39EE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CF717-51A1-4933-B588-EC5294D1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38FBE-6D38-4B17-998C-EF194527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2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39BF61-24B3-4E5D-8024-6E097158E7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3EB31-2A0A-40E2-A283-D20F55FA8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7A8D8-74E3-4CEB-8697-F2458C98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6EBE-4098-4FF8-A067-7D82F362BEAB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D988B-0A1A-4842-A530-7CD37A8D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4B172-FF2E-44E4-B0D6-57E78BD7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6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0502-8A7A-47B4-9802-B247CC8A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B296E-8CB3-477F-815E-B688BD9E0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4E2DA-350B-4D6F-877C-2AB933E54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724A-8082-4632-AD57-A1807DC189F8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4DFAF-44DF-4C07-866E-6CCE57534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8D3E-D718-43AC-B42E-8689021E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7086" y="101782"/>
            <a:ext cx="522514" cy="365125"/>
          </a:xfrm>
        </p:spPr>
        <p:txBody>
          <a:bodyPr/>
          <a:lstStyle/>
          <a:p>
            <a:fld id="{B73A60E4-AAFF-4A0E-BD63-6D58E35F6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5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049E-0A27-4FF4-9555-F5EE375C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4949C-D1E4-4A1B-AECD-D2ABD0A5A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CD06-871F-43D1-A170-1C46B1657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21EB6-1AE1-4D66-A11C-A31F3FA7B29B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49456-0282-4794-8B8A-42BA4D80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9E6E8-A416-43E6-934D-5BFFBD1CC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8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602F-459C-43BE-890F-7D54C68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E5623-369A-4726-A86E-6751B8F04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E4E1C-4951-48E8-A69F-181DE0084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0DB25-2B6D-41FC-B02C-294D412F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30B1E-E772-454A-A264-9E0581593BF5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C72B3-9C25-4B70-9FA5-371D23CD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76CF6-33FD-4974-972A-BF7125BC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9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2DBF-B6AA-432F-80E7-3DD182BD3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5AB16-9593-4FA2-B572-3F7DA58EA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2EC02-5978-4424-BAA4-F2B788D04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2F68B-1EC2-48D3-A676-3AE6F4A44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18320-1EFE-4728-8E70-46EDD9408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7FB33-B363-440B-B508-34E7EB7F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E164C-FBA5-44C1-A4A3-C115424B1A51}" type="datetime1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4F7AC-D6A0-4EAD-9DFF-6434134C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ADAA8A-C544-4B3B-8DDE-ED87BCE3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9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5250-E2D8-417A-86EB-E6E3FBC0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A94EB-A687-45A9-BCFD-6A1D8211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29C6-0DB4-45E0-BB41-C87A882B5AA8}" type="datetime1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F842E-4FA6-48B6-A756-677C9615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735BB-D4F0-424D-B38C-27BBBD0D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7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FF280C-0399-4ECF-A9A4-CB2AF761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4453-C834-473C-B773-02BE14FBCFC4}" type="datetime1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7D822-F5DA-436B-BD70-A9E4D94B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B9884-7ADE-4D74-8A89-BFE93FB8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4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68248-4BBD-4F2A-88C4-15690CED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5F2D-B4B2-4F30-8C5A-D943BC456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C864F-4FD9-444B-96CB-4C9B7C3F8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4A652-E3F5-4810-AFF7-F75E91599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B4B2-F2FF-4ED7-B94B-D5C108E1C9C5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53C27-D805-44F7-9909-2769E4763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0055F-9737-46DB-9783-F899AF8B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0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0BEA-CB78-4110-8E63-49B13C97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045CF-5921-49E5-A700-AA7CC86AD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75597-6BE5-4727-B3AE-6671C4CE1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ACF9A-7EAB-41B2-A15B-6A77ECE2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F9F11-8239-4E33-88D9-AE406C15BA26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3CA05-4E67-4025-B7A6-12D88EED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CC708-D340-44FE-84D9-56DA23C7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4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9D0162-26D3-4A51-A82C-9892DC5E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96702"/>
            <a:ext cx="11887200" cy="778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D26C9-0793-426B-B829-0DB2F72D7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979714"/>
            <a:ext cx="11887200" cy="578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B53B2-623E-42A2-89C8-E07864FFE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1086" y="96702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F68BB-E3A0-4C30-9A88-AD00DB644682}" type="datetime1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5F591-D1F4-483D-891E-6A17B5960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086" y="96702"/>
            <a:ext cx="522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A60E4-AAFF-4A0E-BD63-6D58E35F6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8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0639-B580-4D6D-B9D3-7257C9C887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3E0B5-0C31-49FE-ACB9-7F9FD8A4C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435AF-6E4E-42FE-9570-D6E1D6F7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5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28B5-851A-458E-A115-B4B6318C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761FC-5115-4E86-BB22-9B55BCDA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73A82-811C-46D9-88A6-9C6FF6C5189F}"/>
              </a:ext>
            </a:extLst>
          </p:cNvPr>
          <p:cNvSpPr txBox="1"/>
          <p:nvPr/>
        </p:nvSpPr>
        <p:spPr>
          <a:xfrm>
            <a:off x="0" y="5780782"/>
            <a:ext cx="8175764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Alexe</a:t>
            </a:r>
            <a:r>
              <a:rPr lang="en-US" dirty="0"/>
              <a:t> et al, “Measuring the </a:t>
            </a:r>
            <a:r>
              <a:rPr lang="en-US" dirty="0" err="1"/>
              <a:t>objectness</a:t>
            </a:r>
            <a:r>
              <a:rPr lang="en-US" dirty="0"/>
              <a:t> of image windows”, TPAMI 2012</a:t>
            </a:r>
          </a:p>
          <a:p>
            <a:r>
              <a:rPr lang="en-US" dirty="0" err="1"/>
              <a:t>Uijlings</a:t>
            </a:r>
            <a:r>
              <a:rPr lang="en-US" dirty="0"/>
              <a:t> et al, “Selective Search for Object Recognition”, IJCV 2013</a:t>
            </a:r>
          </a:p>
          <a:p>
            <a:r>
              <a:rPr lang="en-US" dirty="0"/>
              <a:t>Cheng et al, “BING: Binarized normed gradients for </a:t>
            </a:r>
            <a:r>
              <a:rPr lang="en-US" dirty="0" err="1"/>
              <a:t>objectness</a:t>
            </a:r>
            <a:r>
              <a:rPr lang="en-US" dirty="0"/>
              <a:t> estimation at 300fps”, CVPR 2014</a:t>
            </a:r>
          </a:p>
          <a:p>
            <a:r>
              <a:rPr lang="en-US" dirty="0" err="1"/>
              <a:t>Zitnick</a:t>
            </a:r>
            <a:r>
              <a:rPr lang="en-US" dirty="0"/>
              <a:t> and Dollar, “Edge boxes: Locating object proposals from edges”, ECCV 2014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623552-EC01-4AA7-96B1-D82C425ECBEA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5F60A-164D-46EE-AC2C-89A489C1C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2444249"/>
            <a:ext cx="4808614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602F6-8698-4459-8A30-F74C9000D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41" y="2439734"/>
            <a:ext cx="4796263" cy="3200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69C5FC-85D3-4670-AE07-A36A79AA845D}"/>
              </a:ext>
            </a:extLst>
          </p:cNvPr>
          <p:cNvCxnSpPr/>
          <p:nvPr/>
        </p:nvCxnSpPr>
        <p:spPr>
          <a:xfrm>
            <a:off x="5646057" y="4196116"/>
            <a:ext cx="827314" cy="0"/>
          </a:xfrm>
          <a:prstGeom prst="straightConnector1">
            <a:avLst/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7FAC25-6F35-40B8-B85B-2BE916B55AC8}"/>
              </a:ext>
            </a:extLst>
          </p:cNvPr>
          <p:cNvSpPr txBox="1"/>
          <p:nvPr/>
        </p:nvSpPr>
        <p:spPr>
          <a:xfrm>
            <a:off x="152400" y="797487"/>
            <a:ext cx="11756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a small set of boxes that are likely to cover all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Often based on heuristics: e.g. look for “blob-like” image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Relatively fast to run; e.g., Selective Search gives 2000 region proposals in a few seconds on CPU</a:t>
            </a:r>
          </a:p>
        </p:txBody>
      </p:sp>
    </p:spTree>
    <p:extLst>
      <p:ext uri="{BB962C8B-B14F-4D97-AF65-F5344CB8AC3E}">
        <p14:creationId xmlns:p14="http://schemas.microsoft.com/office/powerpoint/2010/main" val="32157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>
            <a:off x="2078380" y="3862906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</p:spPr>
        <p:txBody>
          <a:bodyPr>
            <a:normAutofit/>
          </a:bodyPr>
          <a:lstStyle/>
          <a:p>
            <a:r>
              <a:rPr lang="en-US" dirty="0"/>
              <a:t>R-CNN: Region Proposals + CNN Features</a:t>
            </a:r>
          </a:p>
        </p:txBody>
      </p:sp>
      <p:sp>
        <p:nvSpPr>
          <p:cNvPr id="12" name="Parallelogram 11"/>
          <p:cNvSpPr/>
          <p:nvPr/>
        </p:nvSpPr>
        <p:spPr>
          <a:xfrm>
            <a:off x="336117" y="4484154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141902" y="6129702"/>
            <a:ext cx="1677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 image</a:t>
            </a:r>
          </a:p>
        </p:txBody>
      </p:sp>
      <p:sp>
        <p:nvSpPr>
          <p:cNvPr id="18" name="Cube 17"/>
          <p:cNvSpPr/>
          <p:nvPr/>
        </p:nvSpPr>
        <p:spPr>
          <a:xfrm>
            <a:off x="2013972" y="2033880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Cube 18"/>
          <p:cNvSpPr/>
          <p:nvPr/>
        </p:nvSpPr>
        <p:spPr>
          <a:xfrm>
            <a:off x="3651091" y="1664046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502393" y="2547529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2" name="Parallelogram 21"/>
          <p:cNvSpPr/>
          <p:nvPr/>
        </p:nvSpPr>
        <p:spPr>
          <a:xfrm>
            <a:off x="3858518" y="3550518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Parallelogram 24"/>
          <p:cNvSpPr/>
          <p:nvPr/>
        </p:nvSpPr>
        <p:spPr>
          <a:xfrm>
            <a:off x="731831" y="4451268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8183" y="2033880"/>
            <a:ext cx="649730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SVMs</a:t>
            </a:r>
          </a:p>
        </p:txBody>
      </p:sp>
      <p:sp>
        <p:nvSpPr>
          <p:cNvPr id="27" name="Up Arrow 26"/>
          <p:cNvSpPr/>
          <p:nvPr/>
        </p:nvSpPr>
        <p:spPr>
          <a:xfrm>
            <a:off x="1020744" y="2431710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2292935" y="1544619"/>
            <a:ext cx="649730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SVMs</a:t>
            </a:r>
            <a:endParaRPr lang="en-US" sz="1600" dirty="0"/>
          </a:p>
        </p:txBody>
      </p:sp>
      <p:sp>
        <p:nvSpPr>
          <p:cNvPr id="29" name="Up Arrow 28"/>
          <p:cNvSpPr/>
          <p:nvPr/>
        </p:nvSpPr>
        <p:spPr>
          <a:xfrm>
            <a:off x="2525496" y="194244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4106471" y="1174785"/>
            <a:ext cx="649730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SVMs</a:t>
            </a:r>
          </a:p>
        </p:txBody>
      </p:sp>
      <p:sp>
        <p:nvSpPr>
          <p:cNvPr id="31" name="Up Arrow 30"/>
          <p:cNvSpPr/>
          <p:nvPr/>
        </p:nvSpPr>
        <p:spPr>
          <a:xfrm>
            <a:off x="4339032" y="1572615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Up Arrow 32"/>
          <p:cNvSpPr/>
          <p:nvPr/>
        </p:nvSpPr>
        <p:spPr>
          <a:xfrm>
            <a:off x="930158" y="4231204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Up Arrow 34"/>
          <p:cNvSpPr/>
          <p:nvPr/>
        </p:nvSpPr>
        <p:spPr>
          <a:xfrm>
            <a:off x="2346939" y="371447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Up Arrow 36"/>
          <p:cNvSpPr/>
          <p:nvPr/>
        </p:nvSpPr>
        <p:spPr>
          <a:xfrm>
            <a:off x="4090592" y="3357743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TextBox 40"/>
          <p:cNvSpPr txBox="1"/>
          <p:nvPr/>
        </p:nvSpPr>
        <p:spPr>
          <a:xfrm>
            <a:off x="4629238" y="3526204"/>
            <a:ext cx="275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Warped image regions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46701" y="2033880"/>
            <a:ext cx="2237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Forward each region through </a:t>
            </a:r>
            <a:r>
              <a:rPr lang="en-US" sz="2400" dirty="0" err="1"/>
              <a:t>ConvNet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7212712" y="838200"/>
            <a:ext cx="4608292" cy="46166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Classify regions with SVMs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8D12E1-41A2-4B35-AB71-721D433F8CDE}"/>
              </a:ext>
            </a:extLst>
          </p:cNvPr>
          <p:cNvGrpSpPr/>
          <p:nvPr/>
        </p:nvGrpSpPr>
        <p:grpSpPr>
          <a:xfrm>
            <a:off x="403943" y="4568147"/>
            <a:ext cx="6706206" cy="1466147"/>
            <a:chOff x="2782808" y="4568147"/>
            <a:chExt cx="6706206" cy="1466147"/>
          </a:xfrm>
        </p:grpSpPr>
        <p:sp>
          <p:nvSpPr>
            <p:cNvPr id="14" name="Parallelogram 13"/>
            <p:cNvSpPr/>
            <p:nvPr/>
          </p:nvSpPr>
          <p:spPr>
            <a:xfrm>
              <a:off x="3610773" y="4568147"/>
              <a:ext cx="2400385" cy="1006284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6011157" y="4586646"/>
              <a:ext cx="1150568" cy="41513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7" name="Parallelogram 16"/>
            <p:cNvSpPr/>
            <p:nvPr/>
          </p:nvSpPr>
          <p:spPr>
            <a:xfrm>
              <a:off x="2782808" y="5388279"/>
              <a:ext cx="1116747" cy="64601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6744228" y="4730209"/>
              <a:ext cx="910663" cy="0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002492" y="4730210"/>
              <a:ext cx="2652401" cy="394119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3381080" y="4737989"/>
              <a:ext cx="4239572" cy="106805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654890" y="4570518"/>
              <a:ext cx="18341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Region proposals</a:t>
              </a:r>
            </a:p>
            <a:p>
              <a:r>
                <a:rPr lang="en-US" sz="2400" dirty="0"/>
                <a:t>(~2k)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0" y="6550223"/>
            <a:ext cx="1068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R. </a:t>
            </a:r>
            <a:r>
              <a:rPr lang="en-US" dirty="0" err="1"/>
              <a:t>Girshick</a:t>
            </a:r>
            <a:r>
              <a:rPr lang="en-US" dirty="0"/>
              <a:t>, J. Donahue, T. Darrell, and J. Malik, Rich Feature Hierarchies for Accurate Object Detection and Semantic Segmentation, CVPR 2014.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42446" y="807340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R. </a:t>
            </a:r>
            <a:r>
              <a:rPr lang="en-US" sz="1400" dirty="0" err="1"/>
              <a:t>Girshick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ECC52F-7FF9-4527-8323-FCC82D588571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Lazebnik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Johnson</a:t>
            </a:r>
          </a:p>
        </p:txBody>
      </p:sp>
      <p:sp>
        <p:nvSpPr>
          <p:cNvPr id="32" name="Up Arrow 31"/>
          <p:cNvSpPr/>
          <p:nvPr/>
        </p:nvSpPr>
        <p:spPr>
          <a:xfrm>
            <a:off x="929585" y="4730209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Up Arrow 33"/>
          <p:cNvSpPr/>
          <p:nvPr/>
        </p:nvSpPr>
        <p:spPr>
          <a:xfrm>
            <a:off x="2346939" y="4177924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Up Arrow 35"/>
          <p:cNvSpPr/>
          <p:nvPr/>
        </p:nvSpPr>
        <p:spPr>
          <a:xfrm>
            <a:off x="4090592" y="3833796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EEC807-603B-47F3-88A9-5CFC8C2500F7}"/>
                  </a:ext>
                </a:extLst>
              </p:cNvPr>
              <p:cNvSpPr txBox="1"/>
              <p:nvPr/>
            </p:nvSpPr>
            <p:spPr>
              <a:xfrm>
                <a:off x="7212712" y="1459979"/>
                <a:ext cx="4807838" cy="1229504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>
                <a:spAutoFit/>
              </a:bodyPr>
              <a:lstStyle/>
              <a:p>
                <a:pPr algn="l"/>
                <a:r>
                  <a:rPr lang="en-US" sz="2400" b="0" i="0" u="none" strike="noStrike" baseline="0" dirty="0">
                    <a:latin typeface="Calibri" panose="020F0502020204030204" pitchFamily="34" charset="0"/>
                  </a:rPr>
                  <a:t>Bounding box regression:</a:t>
                </a:r>
              </a:p>
              <a:p>
                <a:pPr algn="l"/>
                <a:r>
                  <a:rPr lang="en-US" sz="2400" b="0" i="0" u="none" strike="noStrike" baseline="0" dirty="0">
                    <a:latin typeface="Calibri" panose="020F0502020204030204" pitchFamily="34" charset="0"/>
                  </a:rPr>
                  <a:t>Predict “transform” to correct the</a:t>
                </a:r>
              </a:p>
              <a:p>
                <a:pPr algn="l"/>
                <a:r>
                  <a:rPr lang="en-US" sz="2400" b="0" i="0" u="none" strike="noStrike" baseline="0" dirty="0" err="1">
                    <a:latin typeface="Calibri" panose="020F0502020204030204" pitchFamily="34" charset="0"/>
                  </a:rPr>
                  <a:t>RoI</a:t>
                </a:r>
                <a:r>
                  <a:rPr lang="en-US" sz="2400" b="0" i="0" u="none" strike="noStrike" baseline="0" dirty="0">
                    <a:latin typeface="Calibri" panose="020F0502020204030204" pitchFamily="34" charset="0"/>
                  </a:rPr>
                  <a:t>: 4 numbers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u="none" strike="noStrike" baseline="0" dirty="0" err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u="none" strike="noStrike" baseline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u="none" strike="noStrike" baseline="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u="none" strike="noStrike" baseline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u="none" strike="noStrike" baseline="0" dirty="0" err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u="none" strike="noStrike" baseline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u="none" strike="noStrike" baseline="0" dirty="0" err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EEC807-603B-47F3-88A9-5CFC8C25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12" y="1459979"/>
                <a:ext cx="4807838" cy="1229504"/>
              </a:xfrm>
              <a:prstGeom prst="rect">
                <a:avLst/>
              </a:prstGeom>
              <a:blipFill>
                <a:blip r:embed="rId4"/>
                <a:stretch>
                  <a:fillRect l="-1770" t="-3431" b="-7843"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F0D045F-8494-44CC-A186-B7055EFF9898}"/>
              </a:ext>
            </a:extLst>
          </p:cNvPr>
          <p:cNvGrpSpPr/>
          <p:nvPr/>
        </p:nvGrpSpPr>
        <p:grpSpPr>
          <a:xfrm>
            <a:off x="73908" y="1163953"/>
            <a:ext cx="3972282" cy="1496355"/>
            <a:chOff x="73908" y="1163953"/>
            <a:chExt cx="3972282" cy="14963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5D3CDF-99E6-4F79-91DD-4B88B907F3A3}"/>
                </a:ext>
              </a:extLst>
            </p:cNvPr>
            <p:cNvSpPr txBox="1"/>
            <p:nvPr/>
          </p:nvSpPr>
          <p:spPr>
            <a:xfrm>
              <a:off x="73908" y="2028818"/>
              <a:ext cx="649730" cy="338328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/>
                <a:t>Bbox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80361F-08D7-4EC3-B3B2-3C42877C66ED}"/>
                </a:ext>
              </a:extLst>
            </p:cNvPr>
            <p:cNvSpPr txBox="1"/>
            <p:nvPr/>
          </p:nvSpPr>
          <p:spPr>
            <a:xfrm>
              <a:off x="1584509" y="1544801"/>
              <a:ext cx="649730" cy="338328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/>
                <a:t>Bbox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A5DFF4-991F-46DC-A51C-4688D6F61387}"/>
                </a:ext>
              </a:extLst>
            </p:cNvPr>
            <p:cNvSpPr txBox="1"/>
            <p:nvPr/>
          </p:nvSpPr>
          <p:spPr>
            <a:xfrm>
              <a:off x="3396460" y="1163953"/>
              <a:ext cx="649730" cy="338328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/>
                <a:t>Bbox</a:t>
              </a:r>
              <a:endParaRPr lang="en-US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465A93-BB17-4D13-8674-C8A9576A8EEE}"/>
                </a:ext>
              </a:extLst>
            </p:cNvPr>
            <p:cNvCxnSpPr/>
            <p:nvPr/>
          </p:nvCxnSpPr>
          <p:spPr>
            <a:xfrm flipH="1" flipV="1">
              <a:off x="542446" y="2454026"/>
              <a:ext cx="294544" cy="206282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CECFE01-AF20-422E-A335-44F8AA47CB77}"/>
                </a:ext>
              </a:extLst>
            </p:cNvPr>
            <p:cNvCxnSpPr/>
            <p:nvPr/>
          </p:nvCxnSpPr>
          <p:spPr>
            <a:xfrm flipH="1" flipV="1">
              <a:off x="1998391" y="2000537"/>
              <a:ext cx="294544" cy="206282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1C21B75-4FD5-4D80-8ACB-C10352D4179C}"/>
                </a:ext>
              </a:extLst>
            </p:cNvPr>
            <p:cNvCxnSpPr/>
            <p:nvPr/>
          </p:nvCxnSpPr>
          <p:spPr>
            <a:xfrm flipH="1" flipV="1">
              <a:off x="3737687" y="1581809"/>
              <a:ext cx="294544" cy="206282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A5BD10-B9C8-4433-898A-168277BD7931}"/>
                  </a:ext>
                </a:extLst>
              </p:cNvPr>
              <p:cNvSpPr txBox="1"/>
              <p:nvPr/>
            </p:nvSpPr>
            <p:spPr>
              <a:xfrm>
                <a:off x="7212712" y="2753661"/>
                <a:ext cx="4807838" cy="3533018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</a:rPr>
                  <a:t>Region proposal: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</a:rPr>
                  <a:t>Transform: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</a:rPr>
                  <a:t>Output box: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</a:endParaRPr>
              </a:p>
              <a:p>
                <a:endParaRPr lang="en-US" sz="2400" dirty="0">
                  <a:latin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</a:rPr>
                  <a:t>Translate relative to box size: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Calibri" panose="020F0502020204030204" pitchFamily="34" charset="0"/>
                </a:endParaRPr>
              </a:p>
              <a:p>
                <a:endParaRPr lang="en-US" sz="2400" b="0" dirty="0">
                  <a:latin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</a:rPr>
                  <a:t>Log-space scale transform: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 err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func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A5BD10-B9C8-4433-898A-168277BD7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12" y="2753661"/>
                <a:ext cx="4807838" cy="3533018"/>
              </a:xfrm>
              <a:prstGeom prst="rect">
                <a:avLst/>
              </a:prstGeom>
              <a:blipFill>
                <a:blip r:embed="rId5"/>
                <a:stretch>
                  <a:fillRect l="-1770" t="-1033" r="-632" b="-1377"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961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  <p:bldP spid="19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5" grpId="0" animBg="1"/>
      <p:bldP spid="37" grpId="0" animBg="1"/>
      <p:bldP spid="41" grpId="0"/>
      <p:bldP spid="42" grpId="0"/>
      <p:bldP spid="49" grpId="0" animBg="1"/>
      <p:bldP spid="32" grpId="0" animBg="1"/>
      <p:bldP spid="34" grpId="0" animBg="1"/>
      <p:bldP spid="36" grpId="0" animBg="1"/>
      <p:bldP spid="40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>
            <a:off x="2078380" y="3862906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</p:spPr>
        <p:txBody>
          <a:bodyPr>
            <a:normAutofit/>
          </a:bodyPr>
          <a:lstStyle/>
          <a:p>
            <a:r>
              <a:rPr lang="en-US" dirty="0"/>
              <a:t>R-CNN: Test Time</a:t>
            </a:r>
          </a:p>
        </p:txBody>
      </p:sp>
      <p:sp>
        <p:nvSpPr>
          <p:cNvPr id="12" name="Parallelogram 11"/>
          <p:cNvSpPr/>
          <p:nvPr/>
        </p:nvSpPr>
        <p:spPr>
          <a:xfrm>
            <a:off x="336117" y="4484154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141902" y="6129702"/>
            <a:ext cx="1677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 image</a:t>
            </a:r>
          </a:p>
        </p:txBody>
      </p:sp>
      <p:sp>
        <p:nvSpPr>
          <p:cNvPr id="18" name="Cube 17"/>
          <p:cNvSpPr/>
          <p:nvPr/>
        </p:nvSpPr>
        <p:spPr>
          <a:xfrm>
            <a:off x="2013972" y="2033880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Cube 18"/>
          <p:cNvSpPr/>
          <p:nvPr/>
        </p:nvSpPr>
        <p:spPr>
          <a:xfrm>
            <a:off x="3651091" y="1664046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502393" y="2547529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2" name="Parallelogram 21"/>
          <p:cNvSpPr/>
          <p:nvPr/>
        </p:nvSpPr>
        <p:spPr>
          <a:xfrm>
            <a:off x="3858518" y="3550518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Parallelogram 24"/>
          <p:cNvSpPr/>
          <p:nvPr/>
        </p:nvSpPr>
        <p:spPr>
          <a:xfrm>
            <a:off x="731831" y="4451268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8183" y="2033880"/>
            <a:ext cx="649730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SVMs</a:t>
            </a:r>
          </a:p>
        </p:txBody>
      </p:sp>
      <p:sp>
        <p:nvSpPr>
          <p:cNvPr id="27" name="Up Arrow 26"/>
          <p:cNvSpPr/>
          <p:nvPr/>
        </p:nvSpPr>
        <p:spPr>
          <a:xfrm>
            <a:off x="1020744" y="2431710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2292935" y="1544619"/>
            <a:ext cx="649730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SVMs</a:t>
            </a:r>
            <a:endParaRPr lang="en-US" sz="1600" dirty="0"/>
          </a:p>
        </p:txBody>
      </p:sp>
      <p:sp>
        <p:nvSpPr>
          <p:cNvPr id="29" name="Up Arrow 28"/>
          <p:cNvSpPr/>
          <p:nvPr/>
        </p:nvSpPr>
        <p:spPr>
          <a:xfrm>
            <a:off x="2525496" y="194244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4106471" y="1174785"/>
            <a:ext cx="649730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SVMs</a:t>
            </a:r>
          </a:p>
        </p:txBody>
      </p:sp>
      <p:sp>
        <p:nvSpPr>
          <p:cNvPr id="31" name="Up Arrow 30"/>
          <p:cNvSpPr/>
          <p:nvPr/>
        </p:nvSpPr>
        <p:spPr>
          <a:xfrm>
            <a:off x="4339032" y="1572615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Up Arrow 32"/>
          <p:cNvSpPr/>
          <p:nvPr/>
        </p:nvSpPr>
        <p:spPr>
          <a:xfrm>
            <a:off x="930158" y="4231204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Up Arrow 34"/>
          <p:cNvSpPr/>
          <p:nvPr/>
        </p:nvSpPr>
        <p:spPr>
          <a:xfrm>
            <a:off x="2346939" y="371447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Up Arrow 36"/>
          <p:cNvSpPr/>
          <p:nvPr/>
        </p:nvSpPr>
        <p:spPr>
          <a:xfrm>
            <a:off x="4090592" y="3357743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8D12E1-41A2-4B35-AB71-721D433F8CDE}"/>
              </a:ext>
            </a:extLst>
          </p:cNvPr>
          <p:cNvGrpSpPr/>
          <p:nvPr/>
        </p:nvGrpSpPr>
        <p:grpSpPr>
          <a:xfrm>
            <a:off x="403943" y="4568147"/>
            <a:ext cx="4378917" cy="1466147"/>
            <a:chOff x="2782808" y="4568147"/>
            <a:chExt cx="4378917" cy="1466147"/>
          </a:xfrm>
        </p:grpSpPr>
        <p:sp>
          <p:nvSpPr>
            <p:cNvPr id="14" name="Parallelogram 13"/>
            <p:cNvSpPr/>
            <p:nvPr/>
          </p:nvSpPr>
          <p:spPr>
            <a:xfrm>
              <a:off x="3610773" y="4568147"/>
              <a:ext cx="2400385" cy="1006284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6011157" y="4586646"/>
              <a:ext cx="1150568" cy="41513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7" name="Parallelogram 16"/>
            <p:cNvSpPr/>
            <p:nvPr/>
          </p:nvSpPr>
          <p:spPr>
            <a:xfrm>
              <a:off x="2782808" y="5388279"/>
              <a:ext cx="1116747" cy="64601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0" y="6550223"/>
            <a:ext cx="1068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R. </a:t>
            </a:r>
            <a:r>
              <a:rPr lang="en-US" dirty="0" err="1"/>
              <a:t>Girshick</a:t>
            </a:r>
            <a:r>
              <a:rPr lang="en-US" dirty="0"/>
              <a:t>, J. Donahue, T. Darrell, and J. Malik, Rich Feature Hierarchies for Accurate Object Detection and Semantic Segmentation, CVPR 2014.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42446" y="807340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R. </a:t>
            </a:r>
            <a:r>
              <a:rPr lang="en-US" sz="1400" dirty="0" err="1"/>
              <a:t>Girshick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ECC52F-7FF9-4527-8323-FCC82D588571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Lazebnik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Johnson</a:t>
            </a:r>
          </a:p>
        </p:txBody>
      </p:sp>
      <p:sp>
        <p:nvSpPr>
          <p:cNvPr id="32" name="Up Arrow 31"/>
          <p:cNvSpPr/>
          <p:nvPr/>
        </p:nvSpPr>
        <p:spPr>
          <a:xfrm>
            <a:off x="929585" y="4730209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Up Arrow 33"/>
          <p:cNvSpPr/>
          <p:nvPr/>
        </p:nvSpPr>
        <p:spPr>
          <a:xfrm>
            <a:off x="2346939" y="4177924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Up Arrow 35"/>
          <p:cNvSpPr/>
          <p:nvPr/>
        </p:nvSpPr>
        <p:spPr>
          <a:xfrm>
            <a:off x="4090592" y="3833796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0D045F-8494-44CC-A186-B7055EFF9898}"/>
              </a:ext>
            </a:extLst>
          </p:cNvPr>
          <p:cNvGrpSpPr/>
          <p:nvPr/>
        </p:nvGrpSpPr>
        <p:grpSpPr>
          <a:xfrm>
            <a:off x="73908" y="1163953"/>
            <a:ext cx="3972282" cy="1496355"/>
            <a:chOff x="73908" y="1163953"/>
            <a:chExt cx="3972282" cy="14963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5D3CDF-99E6-4F79-91DD-4B88B907F3A3}"/>
                </a:ext>
              </a:extLst>
            </p:cNvPr>
            <p:cNvSpPr txBox="1"/>
            <p:nvPr/>
          </p:nvSpPr>
          <p:spPr>
            <a:xfrm>
              <a:off x="73908" y="2028818"/>
              <a:ext cx="649730" cy="338328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/>
                <a:t>Bbox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80361F-08D7-4EC3-B3B2-3C42877C66ED}"/>
                </a:ext>
              </a:extLst>
            </p:cNvPr>
            <p:cNvSpPr txBox="1"/>
            <p:nvPr/>
          </p:nvSpPr>
          <p:spPr>
            <a:xfrm>
              <a:off x="1584509" y="1544801"/>
              <a:ext cx="649730" cy="338328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/>
                <a:t>Bbox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A5DFF4-991F-46DC-A51C-4688D6F61387}"/>
                </a:ext>
              </a:extLst>
            </p:cNvPr>
            <p:cNvSpPr txBox="1"/>
            <p:nvPr/>
          </p:nvSpPr>
          <p:spPr>
            <a:xfrm>
              <a:off x="3396460" y="1163953"/>
              <a:ext cx="649730" cy="338328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/>
                <a:t>Bbox</a:t>
              </a:r>
              <a:endParaRPr lang="en-US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465A93-BB17-4D13-8674-C8A9576A8EEE}"/>
                </a:ext>
              </a:extLst>
            </p:cNvPr>
            <p:cNvCxnSpPr/>
            <p:nvPr/>
          </p:nvCxnSpPr>
          <p:spPr>
            <a:xfrm flipH="1" flipV="1">
              <a:off x="542446" y="2454026"/>
              <a:ext cx="294544" cy="206282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CECFE01-AF20-422E-A335-44F8AA47CB77}"/>
                </a:ext>
              </a:extLst>
            </p:cNvPr>
            <p:cNvCxnSpPr/>
            <p:nvPr/>
          </p:nvCxnSpPr>
          <p:spPr>
            <a:xfrm flipH="1" flipV="1">
              <a:off x="1998391" y="2000537"/>
              <a:ext cx="294544" cy="206282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1C21B75-4FD5-4D80-8ACB-C10352D4179C}"/>
                </a:ext>
              </a:extLst>
            </p:cNvPr>
            <p:cNvCxnSpPr/>
            <p:nvPr/>
          </p:nvCxnSpPr>
          <p:spPr>
            <a:xfrm flipH="1" flipV="1">
              <a:off x="3737687" y="1581809"/>
              <a:ext cx="294544" cy="206282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0A5BD10-B9C8-4433-898A-168277BD7931}"/>
              </a:ext>
            </a:extLst>
          </p:cNvPr>
          <p:cNvSpPr txBox="1"/>
          <p:nvPr/>
        </p:nvSpPr>
        <p:spPr>
          <a:xfrm>
            <a:off x="7212712" y="315260"/>
            <a:ext cx="4807838" cy="56323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Input: Single RGB Image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Run region proposal method to compute ~2000 region proposals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Resize each region to 224×224 and run independently through CNN to predict class scores and </a:t>
            </a:r>
            <a:r>
              <a:rPr lang="en-US" sz="2400" dirty="0" err="1">
                <a:solidFill>
                  <a:schemeClr val="tx1"/>
                </a:solidFill>
              </a:rPr>
              <a:t>bbox</a:t>
            </a:r>
            <a:r>
              <a:rPr lang="en-US" sz="2400" dirty="0">
                <a:solidFill>
                  <a:schemeClr val="tx1"/>
                </a:solidFill>
              </a:rPr>
              <a:t> transform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Use scores to select a subset of region proposals to output (Many choices here: threshold on background, or per-category? Or take top K proposals per image?)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Compare with ground-truth boxes</a:t>
            </a:r>
          </a:p>
        </p:txBody>
      </p:sp>
    </p:spTree>
    <p:extLst>
      <p:ext uri="{BB962C8B-B14F-4D97-AF65-F5344CB8AC3E}">
        <p14:creationId xmlns:p14="http://schemas.microsoft.com/office/powerpoint/2010/main" val="410418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3B5BFF-4BCD-41F7-939C-03D44EDD4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746" y="1082878"/>
            <a:ext cx="6774160" cy="4519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7B4D9-D7FC-40BB-9A73-89CC1D0F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Boxes: 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D1A1E-98B1-46E8-BC5F-627B9185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FBB14-1790-4C47-9FB1-ECA51AB4FCC4}"/>
              </a:ext>
            </a:extLst>
          </p:cNvPr>
          <p:cNvSpPr txBox="1"/>
          <p:nvPr/>
        </p:nvSpPr>
        <p:spPr>
          <a:xfrm>
            <a:off x="152400" y="1082879"/>
            <a:ext cx="4672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can we compare our prediction to the ground-truth box?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CAC439-7A8E-413C-8C82-6B5B9E7A6708}"/>
              </a:ext>
            </a:extLst>
          </p:cNvPr>
          <p:cNvSpPr txBox="1"/>
          <p:nvPr/>
        </p:nvSpPr>
        <p:spPr>
          <a:xfrm>
            <a:off x="10357097" y="4798140"/>
            <a:ext cx="1284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Ground Truth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1FDF22-BD39-4574-BA21-BB246C73E5A2}"/>
              </a:ext>
            </a:extLst>
          </p:cNvPr>
          <p:cNvSpPr txBox="1"/>
          <p:nvPr/>
        </p:nvSpPr>
        <p:spPr>
          <a:xfrm>
            <a:off x="5697719" y="1255487"/>
            <a:ext cx="3744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59A89-C0CA-4C6B-8472-2D74BB924268}"/>
              </a:ext>
            </a:extLst>
          </p:cNvPr>
          <p:cNvSpPr txBox="1"/>
          <p:nvPr/>
        </p:nvSpPr>
        <p:spPr>
          <a:xfrm>
            <a:off x="152400" y="2130976"/>
            <a:ext cx="49333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Intersection over Union (</a:t>
            </a:r>
            <a:r>
              <a:rPr lang="en-US" sz="2400" dirty="0" err="1"/>
              <a:t>IoU</a:t>
            </a:r>
            <a:r>
              <a:rPr lang="en-US" sz="2400" dirty="0"/>
              <a:t>) </a:t>
            </a:r>
          </a:p>
          <a:p>
            <a:r>
              <a:rPr lang="en-US" sz="2400" dirty="0"/>
              <a:t>(Also called “Jaccard similarity” or</a:t>
            </a:r>
          </a:p>
          <a:p>
            <a:r>
              <a:rPr lang="en-US" sz="2400" dirty="0"/>
              <a:t>“Jaccard index”):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461FEA-C6E0-43F4-B6B0-17670CF53D1C}"/>
                  </a:ext>
                </a:extLst>
              </p:cNvPr>
              <p:cNvSpPr txBox="1"/>
              <p:nvPr/>
            </p:nvSpPr>
            <p:spPr>
              <a:xfrm>
                <a:off x="279400" y="3441279"/>
                <a:ext cx="3277559" cy="794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2400" b="0" i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Intersection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24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Union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461FEA-C6E0-43F4-B6B0-17670CF53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3441279"/>
                <a:ext cx="3277559" cy="7945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1941C09-D3A4-4483-8CED-B9D8C628D317}"/>
              </a:ext>
            </a:extLst>
          </p:cNvPr>
          <p:cNvSpPr txBox="1"/>
          <p:nvPr/>
        </p:nvSpPr>
        <p:spPr>
          <a:xfrm>
            <a:off x="152400" y="4567308"/>
            <a:ext cx="4907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err="1">
                <a:latin typeface="Calibri" panose="020F0502020204030204" pitchFamily="34" charset="0"/>
              </a:rPr>
              <a:t>IoU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 &gt; 0.5 is “decent”</a:t>
            </a:r>
            <a:endParaRPr lang="en-US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21D085-67FC-4108-9632-B9B67593DD88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55C076-B128-4696-93B2-B27186F50298}"/>
              </a:ext>
            </a:extLst>
          </p:cNvPr>
          <p:cNvSpPr txBox="1"/>
          <p:nvPr/>
        </p:nvSpPr>
        <p:spPr>
          <a:xfrm>
            <a:off x="137156" y="5002348"/>
            <a:ext cx="4907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</a:rPr>
              <a:t>IoU</a:t>
            </a:r>
            <a:r>
              <a:rPr lang="en-US" sz="2400" dirty="0">
                <a:latin typeface="Calibri" panose="020F0502020204030204" pitchFamily="34" charset="0"/>
              </a:rPr>
              <a:t> &gt; 0.7 is “pretty good”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059A94-3A72-4E61-A37E-DE57A291ED38}"/>
              </a:ext>
            </a:extLst>
          </p:cNvPr>
          <p:cNvSpPr txBox="1"/>
          <p:nvPr/>
        </p:nvSpPr>
        <p:spPr>
          <a:xfrm>
            <a:off x="152400" y="5454318"/>
            <a:ext cx="4907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</a:rPr>
              <a:t>IoU</a:t>
            </a:r>
            <a:r>
              <a:rPr lang="en-US" sz="2400" dirty="0">
                <a:latin typeface="Calibri" panose="020F0502020204030204" pitchFamily="34" charset="0"/>
              </a:rPr>
              <a:t> &gt; 0.9 is “almost perfect”</a:t>
            </a:r>
            <a:endParaRPr lang="en-US" sz="2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393127-0E58-46F8-B700-B85AC1F85DFD}"/>
              </a:ext>
            </a:extLst>
          </p:cNvPr>
          <p:cNvGrpSpPr/>
          <p:nvPr/>
        </p:nvGrpSpPr>
        <p:grpSpPr>
          <a:xfrm>
            <a:off x="5667679" y="1717151"/>
            <a:ext cx="4663440" cy="3931920"/>
            <a:chOff x="5667679" y="1717151"/>
            <a:chExt cx="4663440" cy="39319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B2BCA9-F80B-4B5E-8F9A-BF02DF67E092}"/>
                </a:ext>
              </a:extLst>
            </p:cNvPr>
            <p:cNvSpPr/>
            <p:nvPr/>
          </p:nvSpPr>
          <p:spPr>
            <a:xfrm>
              <a:off x="5667679" y="1717151"/>
              <a:ext cx="4663440" cy="393192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D97A19-6917-4069-BF01-AF8FBEE0A19E}"/>
                </a:ext>
              </a:extLst>
            </p:cNvPr>
            <p:cNvSpPr/>
            <p:nvPr/>
          </p:nvSpPr>
          <p:spPr>
            <a:xfrm>
              <a:off x="6529689" y="2130585"/>
              <a:ext cx="2926080" cy="26213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917514-4026-402A-89D1-6C12199C4943}"/>
                </a:ext>
              </a:extLst>
            </p:cNvPr>
            <p:cNvSpPr/>
            <p:nvPr/>
          </p:nvSpPr>
          <p:spPr>
            <a:xfrm>
              <a:off x="6560455" y="2177143"/>
              <a:ext cx="3744686" cy="3425370"/>
            </a:xfrm>
            <a:prstGeom prst="rect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4873BD-6197-442F-B159-CBCAE4FB16B2}"/>
                </a:ext>
              </a:extLst>
            </p:cNvPr>
            <p:cNvSpPr/>
            <p:nvPr/>
          </p:nvSpPr>
          <p:spPr>
            <a:xfrm>
              <a:off x="5697719" y="1734454"/>
              <a:ext cx="3744686" cy="3017520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53892-7B69-4595-AC45-8F2182E6315A}"/>
                </a:ext>
              </a:extLst>
            </p:cNvPr>
            <p:cNvSpPr txBox="1"/>
            <p:nvPr/>
          </p:nvSpPr>
          <p:spPr>
            <a:xfrm>
              <a:off x="7270495" y="3198167"/>
              <a:ext cx="2044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0" i="0" u="none" strike="noStrike" baseline="0" dirty="0" err="1">
                  <a:latin typeface="Calibri" panose="020F0502020204030204" pitchFamily="34" charset="0"/>
                </a:rPr>
                <a:t>IoU</a:t>
              </a:r>
              <a:r>
                <a:rPr lang="en-US" sz="2400" b="0" i="0" u="none" strike="noStrike" baseline="0" dirty="0">
                  <a:latin typeface="Calibri" panose="020F0502020204030204" pitchFamily="34" charset="0"/>
                </a:rPr>
                <a:t> </a:t>
              </a:r>
              <a:r>
                <a:rPr lang="en-US" sz="2400" dirty="0">
                  <a:latin typeface="Calibri" panose="020F0502020204030204" pitchFamily="34" charset="0"/>
                </a:rPr>
                <a:t>=</a:t>
              </a:r>
              <a:r>
                <a:rPr lang="en-US" sz="2400" b="0" i="0" u="none" strike="noStrike" baseline="0" dirty="0">
                  <a:latin typeface="Calibri" panose="020F0502020204030204" pitchFamily="34" charset="0"/>
                </a:rPr>
                <a:t> 0.54</a:t>
              </a:r>
              <a:endParaRPr lang="en-US" sz="24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4C162C-D9A1-4AE1-A4A8-129834372F93}"/>
              </a:ext>
            </a:extLst>
          </p:cNvPr>
          <p:cNvGrpSpPr/>
          <p:nvPr/>
        </p:nvGrpSpPr>
        <p:grpSpPr>
          <a:xfrm>
            <a:off x="6292793" y="1889761"/>
            <a:ext cx="4038326" cy="3759310"/>
            <a:chOff x="6292793" y="1889761"/>
            <a:chExt cx="4038326" cy="37593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130898-6550-4919-B0E1-4FB2C0020C00}"/>
                </a:ext>
              </a:extLst>
            </p:cNvPr>
            <p:cNvSpPr/>
            <p:nvPr/>
          </p:nvSpPr>
          <p:spPr>
            <a:xfrm>
              <a:off x="6292793" y="1889761"/>
              <a:ext cx="4038326" cy="375931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CE6629A-4FD2-408B-8A51-81F88C2771AB}"/>
                </a:ext>
              </a:extLst>
            </p:cNvPr>
            <p:cNvSpPr/>
            <p:nvPr/>
          </p:nvSpPr>
          <p:spPr>
            <a:xfrm>
              <a:off x="6529689" y="2130585"/>
              <a:ext cx="3549012" cy="278104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3B56F15-57A2-41F6-9645-96C0F30A858F}"/>
                </a:ext>
              </a:extLst>
            </p:cNvPr>
            <p:cNvSpPr/>
            <p:nvPr/>
          </p:nvSpPr>
          <p:spPr>
            <a:xfrm>
              <a:off x="6560455" y="2177143"/>
              <a:ext cx="3744686" cy="3425370"/>
            </a:xfrm>
            <a:prstGeom prst="rect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A80D86-12F3-417E-ADF7-620E82E8E8FD}"/>
                </a:ext>
              </a:extLst>
            </p:cNvPr>
            <p:cNvSpPr/>
            <p:nvPr/>
          </p:nvSpPr>
          <p:spPr>
            <a:xfrm>
              <a:off x="6292793" y="1894108"/>
              <a:ext cx="3744686" cy="3017520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66E4C4-F4D5-45E7-8FB4-4F3AA58DFF19}"/>
                </a:ext>
              </a:extLst>
            </p:cNvPr>
            <p:cNvSpPr txBox="1"/>
            <p:nvPr/>
          </p:nvSpPr>
          <p:spPr>
            <a:xfrm>
              <a:off x="7270495" y="3198167"/>
              <a:ext cx="2044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0" i="0" u="none" strike="noStrike" baseline="0" dirty="0" err="1">
                  <a:latin typeface="Calibri" panose="020F0502020204030204" pitchFamily="34" charset="0"/>
                </a:rPr>
                <a:t>IoU</a:t>
              </a:r>
              <a:r>
                <a:rPr lang="en-US" sz="2400" b="0" i="0" u="none" strike="noStrike" baseline="0" dirty="0">
                  <a:latin typeface="Calibri" panose="020F0502020204030204" pitchFamily="34" charset="0"/>
                </a:rPr>
                <a:t> </a:t>
              </a:r>
              <a:r>
                <a:rPr lang="en-US" sz="2400" dirty="0">
                  <a:latin typeface="Calibri" panose="020F0502020204030204" pitchFamily="34" charset="0"/>
                </a:rPr>
                <a:t>=</a:t>
              </a:r>
              <a:r>
                <a:rPr lang="en-US" sz="2400" b="0" i="0" u="none" strike="noStrike" baseline="0" dirty="0">
                  <a:latin typeface="Calibri" panose="020F0502020204030204" pitchFamily="34" charset="0"/>
                </a:rPr>
                <a:t> 0.71</a:t>
              </a:r>
              <a:endParaRPr lang="en-US" sz="24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FEB18C-C53A-4581-B015-56B5D09EA649}"/>
              </a:ext>
            </a:extLst>
          </p:cNvPr>
          <p:cNvGrpSpPr/>
          <p:nvPr/>
        </p:nvGrpSpPr>
        <p:grpSpPr>
          <a:xfrm>
            <a:off x="6394117" y="2004533"/>
            <a:ext cx="3937002" cy="3644537"/>
            <a:chOff x="6394117" y="2004533"/>
            <a:chExt cx="3937002" cy="364453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46FBA8-06BC-4C34-A017-461E68D76096}"/>
                </a:ext>
              </a:extLst>
            </p:cNvPr>
            <p:cNvSpPr/>
            <p:nvPr/>
          </p:nvSpPr>
          <p:spPr>
            <a:xfrm>
              <a:off x="6394117" y="2004533"/>
              <a:ext cx="3937002" cy="364453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CE6B3F3-CE45-47AB-9170-347E24422BB7}"/>
                </a:ext>
              </a:extLst>
            </p:cNvPr>
            <p:cNvSpPr/>
            <p:nvPr/>
          </p:nvSpPr>
          <p:spPr>
            <a:xfrm>
              <a:off x="6529689" y="2130585"/>
              <a:ext cx="3609114" cy="332373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8A9EB0-1C08-43A9-B1BA-9E76E92AF005}"/>
                </a:ext>
              </a:extLst>
            </p:cNvPr>
            <p:cNvSpPr/>
            <p:nvPr/>
          </p:nvSpPr>
          <p:spPr>
            <a:xfrm>
              <a:off x="6560455" y="2177143"/>
              <a:ext cx="3744686" cy="3425370"/>
            </a:xfrm>
            <a:prstGeom prst="rect">
              <a:avLst/>
            </a:prstGeom>
            <a:noFill/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F7A2632-CABE-4A58-BDAD-0656BF274CE4}"/>
                </a:ext>
              </a:extLst>
            </p:cNvPr>
            <p:cNvSpPr/>
            <p:nvPr/>
          </p:nvSpPr>
          <p:spPr>
            <a:xfrm>
              <a:off x="6394117" y="2004534"/>
              <a:ext cx="3744686" cy="3449784"/>
            </a:xfrm>
            <a:prstGeom prst="rect">
              <a:avLst/>
            </a:prstGeom>
            <a:noFill/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A7A685-D860-46FB-9617-731B27BE7819}"/>
                </a:ext>
              </a:extLst>
            </p:cNvPr>
            <p:cNvSpPr txBox="1"/>
            <p:nvPr/>
          </p:nvSpPr>
          <p:spPr>
            <a:xfrm>
              <a:off x="7467869" y="3607702"/>
              <a:ext cx="20448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0" i="0" u="none" strike="noStrike" baseline="0" dirty="0" err="1">
                  <a:latin typeface="Calibri" panose="020F0502020204030204" pitchFamily="34" charset="0"/>
                </a:rPr>
                <a:t>IoU</a:t>
              </a:r>
              <a:r>
                <a:rPr lang="en-US" sz="2400" b="0" i="0" u="none" strike="noStrike" baseline="0" dirty="0">
                  <a:latin typeface="Calibri" panose="020F0502020204030204" pitchFamily="34" charset="0"/>
                </a:rPr>
                <a:t> </a:t>
              </a:r>
              <a:r>
                <a:rPr lang="en-US" sz="2400" dirty="0">
                  <a:latin typeface="Calibri" panose="020F0502020204030204" pitchFamily="34" charset="0"/>
                </a:rPr>
                <a:t>=</a:t>
              </a:r>
              <a:r>
                <a:rPr lang="en-US" sz="2400" b="0" i="0" u="none" strike="noStrike" baseline="0" dirty="0">
                  <a:latin typeface="Calibri" panose="020F0502020204030204" pitchFamily="34" charset="0"/>
                </a:rPr>
                <a:t> 0.91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031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0F6D-BE11-4DE2-8D2D-5A2C1EC6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Overlapping Boxes: Non-Max Suppression (NMS)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4A899-B6EB-4B08-9533-2C8177FD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585F1-E79A-4506-9CBE-B10A2B10DE5F}"/>
              </a:ext>
            </a:extLst>
          </p:cNvPr>
          <p:cNvSpPr txBox="1"/>
          <p:nvPr/>
        </p:nvSpPr>
        <p:spPr>
          <a:xfrm>
            <a:off x="152400" y="875212"/>
            <a:ext cx="4341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  <a:r>
              <a:rPr lang="en-US" sz="2400" dirty="0"/>
              <a:t>: Object detectors often</a:t>
            </a:r>
          </a:p>
          <a:p>
            <a:r>
              <a:rPr lang="en-US" sz="2400" dirty="0"/>
              <a:t>output many overlapping detections: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0362C-9A37-4E89-9C71-B156091AB483}"/>
              </a:ext>
            </a:extLst>
          </p:cNvPr>
          <p:cNvSpPr txBox="1"/>
          <p:nvPr/>
        </p:nvSpPr>
        <p:spPr>
          <a:xfrm>
            <a:off x="152400" y="2009242"/>
            <a:ext cx="43419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r>
              <a:rPr lang="en-US" sz="2400" dirty="0"/>
              <a:t>: Post-process raw</a:t>
            </a:r>
          </a:p>
          <a:p>
            <a:r>
              <a:rPr lang="en-US" sz="2400" dirty="0"/>
              <a:t>detections using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Non-Max</a:t>
            </a:r>
          </a:p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Suppression </a:t>
            </a:r>
            <a:r>
              <a:rPr lang="en-US" sz="2400" dirty="0"/>
              <a:t>(NMS)</a:t>
            </a:r>
          </a:p>
          <a:p>
            <a:endParaRPr lang="en-US" sz="2400" dirty="0"/>
          </a:p>
          <a:p>
            <a:r>
              <a:rPr lang="en-US" sz="2400" dirty="0"/>
              <a:t>1. Select next highest-scoring box</a:t>
            </a:r>
          </a:p>
          <a:p>
            <a:r>
              <a:rPr lang="en-US" sz="2400" dirty="0"/>
              <a:t>2. Eliminate lower-scoring boxes</a:t>
            </a:r>
          </a:p>
          <a:p>
            <a:r>
              <a:rPr lang="en-US" sz="2400" dirty="0"/>
              <a:t>with </a:t>
            </a:r>
            <a:r>
              <a:rPr lang="en-US" sz="2400" dirty="0" err="1"/>
              <a:t>IoU</a:t>
            </a:r>
            <a:r>
              <a:rPr lang="en-US" sz="2400" dirty="0"/>
              <a:t> &gt; threshold (e.g., 0.7)</a:t>
            </a:r>
          </a:p>
          <a:p>
            <a:r>
              <a:rPr lang="en-US" sz="2400" dirty="0"/>
              <a:t>3. If any boxes remain, GOTO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34033-AE00-4560-B562-A02420518165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2A3437-0AEA-4732-AD2F-2C2C2D3597B5}"/>
              </a:ext>
            </a:extLst>
          </p:cNvPr>
          <p:cNvGrpSpPr/>
          <p:nvPr/>
        </p:nvGrpSpPr>
        <p:grpSpPr>
          <a:xfrm>
            <a:off x="377371" y="5196114"/>
            <a:ext cx="3672115" cy="1412698"/>
            <a:chOff x="377371" y="5196114"/>
            <a:chExt cx="3672115" cy="141269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E0A5B1-9273-46B6-A48E-361E455CFC6B}"/>
                </a:ext>
              </a:extLst>
            </p:cNvPr>
            <p:cNvGrpSpPr/>
            <p:nvPr/>
          </p:nvGrpSpPr>
          <p:grpSpPr>
            <a:xfrm>
              <a:off x="377371" y="5196114"/>
              <a:ext cx="3672115" cy="461665"/>
              <a:chOff x="377371" y="5196114"/>
              <a:chExt cx="3672115" cy="4616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FFBB4D-013D-41FE-A5CF-F1C623C34E88}"/>
                  </a:ext>
                </a:extLst>
              </p:cNvPr>
              <p:cNvSpPr txBox="1"/>
              <p:nvPr/>
            </p:nvSpPr>
            <p:spPr>
              <a:xfrm>
                <a:off x="377371" y="5196114"/>
                <a:ext cx="3672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IOU(     ,     ) = </a:t>
                </a:r>
                <a:r>
                  <a:rPr lang="en-US" sz="24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0.78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99B2EF-1BAD-4680-B8D5-22B5433051E3}"/>
                  </a:ext>
                </a:extLst>
              </p:cNvPr>
              <p:cNvSpPr/>
              <p:nvPr/>
            </p:nvSpPr>
            <p:spPr>
              <a:xfrm>
                <a:off x="1059542" y="5289786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494A9F-6CCB-4AC8-A3AA-CDAC7A480762}"/>
                  </a:ext>
                </a:extLst>
              </p:cNvPr>
              <p:cNvSpPr/>
              <p:nvPr/>
            </p:nvSpPr>
            <p:spPr>
              <a:xfrm>
                <a:off x="1475392" y="5289786"/>
                <a:ext cx="274320" cy="274320"/>
              </a:xfrm>
              <a:prstGeom prst="rect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2CF2390-9266-4DC4-970A-53516D44EF72}"/>
                </a:ext>
              </a:extLst>
            </p:cNvPr>
            <p:cNvGrpSpPr/>
            <p:nvPr/>
          </p:nvGrpSpPr>
          <p:grpSpPr>
            <a:xfrm>
              <a:off x="377371" y="5670539"/>
              <a:ext cx="3672115" cy="461665"/>
              <a:chOff x="377371" y="5196114"/>
              <a:chExt cx="3672115" cy="46166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4C9272-494E-4788-A432-5BACDE64D289}"/>
                  </a:ext>
                </a:extLst>
              </p:cNvPr>
              <p:cNvSpPr txBox="1"/>
              <p:nvPr/>
            </p:nvSpPr>
            <p:spPr>
              <a:xfrm>
                <a:off x="377371" y="5196114"/>
                <a:ext cx="3672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IOU(     ,     ) = 0.05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10E0D2-79F0-4C26-BB65-A5B012D8AD68}"/>
                  </a:ext>
                </a:extLst>
              </p:cNvPr>
              <p:cNvSpPr/>
              <p:nvPr/>
            </p:nvSpPr>
            <p:spPr>
              <a:xfrm>
                <a:off x="1059542" y="5289786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14A3F9D-A45C-4CBC-AE2B-1E87B121C4FC}"/>
                  </a:ext>
                </a:extLst>
              </p:cNvPr>
              <p:cNvSpPr/>
              <p:nvPr/>
            </p:nvSpPr>
            <p:spPr>
              <a:xfrm>
                <a:off x="1475392" y="5289786"/>
                <a:ext cx="274320" cy="274320"/>
              </a:xfrm>
              <a:prstGeom prst="rect">
                <a:avLst/>
              </a:prstGeom>
              <a:solidFill>
                <a:schemeClr val="accent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DA19D0F-C647-4976-B0E9-D8839B409D2B}"/>
                </a:ext>
              </a:extLst>
            </p:cNvPr>
            <p:cNvGrpSpPr/>
            <p:nvPr/>
          </p:nvGrpSpPr>
          <p:grpSpPr>
            <a:xfrm>
              <a:off x="377371" y="6147147"/>
              <a:ext cx="3672115" cy="461665"/>
              <a:chOff x="377371" y="5196114"/>
              <a:chExt cx="3672115" cy="46166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8E3D3B-0CB1-43A1-91D7-3A1B9150A4D7}"/>
                  </a:ext>
                </a:extLst>
              </p:cNvPr>
              <p:cNvSpPr txBox="1"/>
              <p:nvPr/>
            </p:nvSpPr>
            <p:spPr>
              <a:xfrm>
                <a:off x="377371" y="5196114"/>
                <a:ext cx="3672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/>
                  <a:t>IOU(     ,     ) = 0.07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C996DD9-AF20-4FB2-9CBD-A607593D86F7}"/>
                  </a:ext>
                </a:extLst>
              </p:cNvPr>
              <p:cNvSpPr/>
              <p:nvPr/>
            </p:nvSpPr>
            <p:spPr>
              <a:xfrm>
                <a:off x="1059542" y="5289786"/>
                <a:ext cx="274320" cy="274320"/>
              </a:xfrm>
              <a:prstGeom prst="rect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08FA7F3-04A7-43ED-9116-6C05FB16BA08}"/>
                  </a:ext>
                </a:extLst>
              </p:cNvPr>
              <p:cNvSpPr/>
              <p:nvPr/>
            </p:nvSpPr>
            <p:spPr>
              <a:xfrm>
                <a:off x="1475392" y="5289786"/>
                <a:ext cx="274320" cy="274320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AF76269-8FCF-49CA-9AE8-DF912DEE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75" y="875212"/>
            <a:ext cx="7401225" cy="534121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279F80B-F5ED-457A-9A21-BE27CDDBAC48}"/>
              </a:ext>
            </a:extLst>
          </p:cNvPr>
          <p:cNvSpPr/>
          <p:nvPr/>
        </p:nvSpPr>
        <p:spPr>
          <a:xfrm>
            <a:off x="4635894" y="2164441"/>
            <a:ext cx="4025506" cy="338328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9C9BD7-3405-4087-B3EA-8935D903A9F9}"/>
              </a:ext>
            </a:extLst>
          </p:cNvPr>
          <p:cNvSpPr/>
          <p:nvPr/>
        </p:nvSpPr>
        <p:spPr>
          <a:xfrm>
            <a:off x="4927994" y="2461177"/>
            <a:ext cx="3845013" cy="32315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0EF704-FC44-4E30-B6DC-6F405AE041FB}"/>
              </a:ext>
            </a:extLst>
          </p:cNvPr>
          <p:cNvSpPr/>
          <p:nvPr/>
        </p:nvSpPr>
        <p:spPr>
          <a:xfrm>
            <a:off x="8009087" y="1288598"/>
            <a:ext cx="4025506" cy="374910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96A253-7A9B-47F0-8DEA-562D51A6E44B}"/>
              </a:ext>
            </a:extLst>
          </p:cNvPr>
          <p:cNvSpPr/>
          <p:nvPr/>
        </p:nvSpPr>
        <p:spPr>
          <a:xfrm>
            <a:off x="7698110" y="1058793"/>
            <a:ext cx="4108595" cy="36148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41909C-4768-42CF-8849-5A06BEA6E383}"/>
              </a:ext>
            </a:extLst>
          </p:cNvPr>
          <p:cNvSpPr txBox="1"/>
          <p:nvPr/>
        </p:nvSpPr>
        <p:spPr>
          <a:xfrm>
            <a:off x="4623194" y="1689100"/>
            <a:ext cx="1828800" cy="45720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P(dog) = 0.9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F326AE-23FB-4053-9A4D-0053AF1AF8CF}"/>
              </a:ext>
            </a:extLst>
          </p:cNvPr>
          <p:cNvSpPr txBox="1"/>
          <p:nvPr/>
        </p:nvSpPr>
        <p:spPr>
          <a:xfrm>
            <a:off x="4932628" y="5692760"/>
            <a:ext cx="1734871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P(dog) = 0.8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4F6D5-A217-41D9-93D6-DA09E5AB108E}"/>
              </a:ext>
            </a:extLst>
          </p:cNvPr>
          <p:cNvSpPr txBox="1"/>
          <p:nvPr/>
        </p:nvSpPr>
        <p:spPr>
          <a:xfrm>
            <a:off x="10183980" y="5046350"/>
            <a:ext cx="1898031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P(dog) = 0.75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5AA0CD-8FC5-4A2B-ACC5-3235E167D392}"/>
              </a:ext>
            </a:extLst>
          </p:cNvPr>
          <p:cNvSpPr txBox="1"/>
          <p:nvPr/>
        </p:nvSpPr>
        <p:spPr>
          <a:xfrm>
            <a:off x="10072373" y="4220585"/>
            <a:ext cx="174951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P(dog) = 0.7</a:t>
            </a:r>
          </a:p>
        </p:txBody>
      </p:sp>
    </p:spTree>
    <p:extLst>
      <p:ext uri="{BB962C8B-B14F-4D97-AF65-F5344CB8AC3E}">
        <p14:creationId xmlns:p14="http://schemas.microsoft.com/office/powerpoint/2010/main" val="151290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0F6D-BE11-4DE2-8D2D-5A2C1EC6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Overlapping Boxes: Non-Max Suppression (NMS)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4A899-B6EB-4B08-9533-2C8177FD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585F1-E79A-4506-9CBE-B10A2B10DE5F}"/>
              </a:ext>
            </a:extLst>
          </p:cNvPr>
          <p:cNvSpPr txBox="1"/>
          <p:nvPr/>
        </p:nvSpPr>
        <p:spPr>
          <a:xfrm>
            <a:off x="152400" y="875212"/>
            <a:ext cx="4341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  <a:r>
              <a:rPr lang="en-US" sz="2400" dirty="0"/>
              <a:t>: Object detectors often</a:t>
            </a:r>
          </a:p>
          <a:p>
            <a:r>
              <a:rPr lang="en-US" sz="2400" dirty="0"/>
              <a:t>output many overlapping detections: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0362C-9A37-4E89-9C71-B156091AB483}"/>
              </a:ext>
            </a:extLst>
          </p:cNvPr>
          <p:cNvSpPr txBox="1"/>
          <p:nvPr/>
        </p:nvSpPr>
        <p:spPr>
          <a:xfrm>
            <a:off x="152400" y="2009242"/>
            <a:ext cx="43419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r>
              <a:rPr lang="en-US" sz="2400" dirty="0"/>
              <a:t>: Post-process raw</a:t>
            </a:r>
          </a:p>
          <a:p>
            <a:r>
              <a:rPr lang="en-US" sz="2400" dirty="0"/>
              <a:t>detections using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Non-Max</a:t>
            </a:r>
          </a:p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Suppression </a:t>
            </a:r>
            <a:r>
              <a:rPr lang="en-US" sz="2400" dirty="0"/>
              <a:t>(NMS)</a:t>
            </a:r>
          </a:p>
          <a:p>
            <a:endParaRPr lang="en-US" sz="2400" dirty="0"/>
          </a:p>
          <a:p>
            <a:r>
              <a:rPr lang="en-US" sz="2400" dirty="0"/>
              <a:t>1. Select next highest-scoring box</a:t>
            </a:r>
          </a:p>
          <a:p>
            <a:r>
              <a:rPr lang="en-US" sz="2400" dirty="0"/>
              <a:t>2. Eliminate lower-scoring boxes</a:t>
            </a:r>
          </a:p>
          <a:p>
            <a:r>
              <a:rPr lang="en-US" sz="2400" dirty="0"/>
              <a:t>with </a:t>
            </a:r>
            <a:r>
              <a:rPr lang="en-US" sz="2400" dirty="0" err="1"/>
              <a:t>IoU</a:t>
            </a:r>
            <a:r>
              <a:rPr lang="en-US" sz="2400" dirty="0"/>
              <a:t> &gt; threshold (e.g., 0.7)</a:t>
            </a:r>
          </a:p>
          <a:p>
            <a:r>
              <a:rPr lang="en-US" sz="2400" dirty="0"/>
              <a:t>3. If any boxes remain, GOTO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34033-AE00-4560-B562-A02420518165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E0A5B1-9273-46B6-A48E-361E455CFC6B}"/>
              </a:ext>
            </a:extLst>
          </p:cNvPr>
          <p:cNvGrpSpPr/>
          <p:nvPr/>
        </p:nvGrpSpPr>
        <p:grpSpPr>
          <a:xfrm>
            <a:off x="377371" y="5196114"/>
            <a:ext cx="3672115" cy="461665"/>
            <a:chOff x="377371" y="5196114"/>
            <a:chExt cx="3672115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FFBB4D-013D-41FE-A5CF-F1C623C34E88}"/>
                </a:ext>
              </a:extLst>
            </p:cNvPr>
            <p:cNvSpPr txBox="1"/>
            <p:nvPr/>
          </p:nvSpPr>
          <p:spPr>
            <a:xfrm>
              <a:off x="377371" y="5196114"/>
              <a:ext cx="3672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/>
                <a:t>IOU(     ,     ) = </a:t>
              </a:r>
              <a:r>
                <a: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0.74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99B2EF-1BAD-4680-B8D5-22B5433051E3}"/>
                </a:ext>
              </a:extLst>
            </p:cNvPr>
            <p:cNvSpPr/>
            <p:nvPr/>
          </p:nvSpPr>
          <p:spPr>
            <a:xfrm>
              <a:off x="1059542" y="5289786"/>
              <a:ext cx="274320" cy="274320"/>
            </a:xfrm>
            <a:prstGeom prst="rect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494A9F-6CCB-4AC8-A3AA-CDAC7A480762}"/>
                </a:ext>
              </a:extLst>
            </p:cNvPr>
            <p:cNvSpPr/>
            <p:nvPr/>
          </p:nvSpPr>
          <p:spPr>
            <a:xfrm>
              <a:off x="1475392" y="5289786"/>
              <a:ext cx="274320" cy="274320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AF76269-8FCF-49CA-9AE8-DF912DEE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75" y="875212"/>
            <a:ext cx="7401225" cy="534121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279F80B-F5ED-457A-9A21-BE27CDDBAC48}"/>
              </a:ext>
            </a:extLst>
          </p:cNvPr>
          <p:cNvSpPr/>
          <p:nvPr/>
        </p:nvSpPr>
        <p:spPr>
          <a:xfrm>
            <a:off x="4635894" y="2164441"/>
            <a:ext cx="4025506" cy="338328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0EF704-FC44-4E30-B6DC-6F405AE041FB}"/>
              </a:ext>
            </a:extLst>
          </p:cNvPr>
          <p:cNvSpPr/>
          <p:nvPr/>
        </p:nvSpPr>
        <p:spPr>
          <a:xfrm>
            <a:off x="8009087" y="1288598"/>
            <a:ext cx="4025506" cy="374910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96A253-7A9B-47F0-8DEA-562D51A6E44B}"/>
              </a:ext>
            </a:extLst>
          </p:cNvPr>
          <p:cNvSpPr/>
          <p:nvPr/>
        </p:nvSpPr>
        <p:spPr>
          <a:xfrm>
            <a:off x="7698110" y="1058793"/>
            <a:ext cx="4108595" cy="36148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41909C-4768-42CF-8849-5A06BEA6E383}"/>
              </a:ext>
            </a:extLst>
          </p:cNvPr>
          <p:cNvSpPr txBox="1"/>
          <p:nvPr/>
        </p:nvSpPr>
        <p:spPr>
          <a:xfrm>
            <a:off x="4623194" y="1689100"/>
            <a:ext cx="1828800" cy="45720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P(dog) = 0.9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4F6D5-A217-41D9-93D6-DA09E5AB108E}"/>
              </a:ext>
            </a:extLst>
          </p:cNvPr>
          <p:cNvSpPr txBox="1"/>
          <p:nvPr/>
        </p:nvSpPr>
        <p:spPr>
          <a:xfrm>
            <a:off x="10183980" y="5046350"/>
            <a:ext cx="1898031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P(dog) = 0.75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5AA0CD-8FC5-4A2B-ACC5-3235E167D392}"/>
              </a:ext>
            </a:extLst>
          </p:cNvPr>
          <p:cNvSpPr txBox="1"/>
          <p:nvPr/>
        </p:nvSpPr>
        <p:spPr>
          <a:xfrm>
            <a:off x="10072373" y="4220585"/>
            <a:ext cx="1749513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P(dog) = 0.7</a:t>
            </a:r>
          </a:p>
        </p:txBody>
      </p:sp>
    </p:spTree>
    <p:extLst>
      <p:ext uri="{BB962C8B-B14F-4D97-AF65-F5344CB8AC3E}">
        <p14:creationId xmlns:p14="http://schemas.microsoft.com/office/powerpoint/2010/main" val="413961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0F6D-BE11-4DE2-8D2D-5A2C1EC6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Overlapping Boxes: Non-Max Suppression (NMS)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4A899-B6EB-4B08-9533-2C8177FD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585F1-E79A-4506-9CBE-B10A2B10DE5F}"/>
              </a:ext>
            </a:extLst>
          </p:cNvPr>
          <p:cNvSpPr txBox="1"/>
          <p:nvPr/>
        </p:nvSpPr>
        <p:spPr>
          <a:xfrm>
            <a:off x="152400" y="875212"/>
            <a:ext cx="4341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  <a:r>
              <a:rPr lang="en-US" sz="2400" dirty="0"/>
              <a:t>: Object detectors often</a:t>
            </a:r>
          </a:p>
          <a:p>
            <a:r>
              <a:rPr lang="en-US" sz="2400" dirty="0"/>
              <a:t>output many overlapping detections: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0362C-9A37-4E89-9C71-B156091AB483}"/>
              </a:ext>
            </a:extLst>
          </p:cNvPr>
          <p:cNvSpPr txBox="1"/>
          <p:nvPr/>
        </p:nvSpPr>
        <p:spPr>
          <a:xfrm>
            <a:off x="152400" y="2009242"/>
            <a:ext cx="43419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r>
              <a:rPr lang="en-US" sz="2400" dirty="0"/>
              <a:t>: Post-process raw</a:t>
            </a:r>
          </a:p>
          <a:p>
            <a:r>
              <a:rPr lang="en-US" sz="2400" dirty="0"/>
              <a:t>detections using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Non-Max</a:t>
            </a:r>
          </a:p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Suppression </a:t>
            </a:r>
            <a:r>
              <a:rPr lang="en-US" sz="2400" dirty="0"/>
              <a:t>(NMS)</a:t>
            </a:r>
          </a:p>
          <a:p>
            <a:endParaRPr lang="en-US" sz="2400" dirty="0"/>
          </a:p>
          <a:p>
            <a:r>
              <a:rPr lang="en-US" sz="2400" dirty="0"/>
              <a:t>1. Select next highest-scoring box</a:t>
            </a:r>
          </a:p>
          <a:p>
            <a:r>
              <a:rPr lang="en-US" sz="2400" dirty="0"/>
              <a:t>2. Eliminate lower-scoring boxes</a:t>
            </a:r>
          </a:p>
          <a:p>
            <a:r>
              <a:rPr lang="en-US" sz="2400" dirty="0"/>
              <a:t>with </a:t>
            </a:r>
            <a:r>
              <a:rPr lang="en-US" sz="2400" dirty="0" err="1"/>
              <a:t>IoU</a:t>
            </a:r>
            <a:r>
              <a:rPr lang="en-US" sz="2400" dirty="0"/>
              <a:t> &gt; threshold (e.g., 0.7)</a:t>
            </a:r>
          </a:p>
          <a:p>
            <a:r>
              <a:rPr lang="en-US" sz="2400" dirty="0"/>
              <a:t>3. If any boxes remain, GOTO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34033-AE00-4560-B562-A02420518165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D6907F-E64C-4349-9129-3469E9FD2A9A}"/>
              </a:ext>
            </a:extLst>
          </p:cNvPr>
          <p:cNvSpPr txBox="1"/>
          <p:nvPr/>
        </p:nvSpPr>
        <p:spPr>
          <a:xfrm>
            <a:off x="109989" y="5165790"/>
            <a:ext cx="43843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  <a:r>
              <a:rPr lang="en-US" sz="2400" dirty="0"/>
              <a:t>: NMS may eliminate ”good” boxes when objects are highly overlapping… no good solution =(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AC2EF-E8C2-47CA-8692-57D39A80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409" y="991839"/>
            <a:ext cx="7658591" cy="50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1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7839-18DF-42D2-BB0F-B2DD0A8E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Obj. Detectors: Mean Average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A823E-E259-4DC8-BC19-80635AC4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AD24F-C340-4DF4-8D58-625AE4A14C03}"/>
              </a:ext>
            </a:extLst>
          </p:cNvPr>
          <p:cNvSpPr txBox="1"/>
          <p:nvPr/>
        </p:nvSpPr>
        <p:spPr>
          <a:xfrm>
            <a:off x="152399" y="1026050"/>
            <a:ext cx="55226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Run object detector on all test images (with NMS) 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For each category, compute Average Precision (AP) = area under Precision vs Recall Curve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For each detection (highest score to lowest 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Otherwise mark it as negative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Plot a point on PR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94F17-B3CB-4A88-A41B-2933C76077AD}"/>
              </a:ext>
            </a:extLst>
          </p:cNvPr>
          <p:cNvSpPr txBox="1"/>
          <p:nvPr/>
        </p:nvSpPr>
        <p:spPr>
          <a:xfrm>
            <a:off x="6096000" y="10260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dog detections sorted by score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DA4686-F5B0-429F-8E89-53EA410C95BF}"/>
              </a:ext>
            </a:extLst>
          </p:cNvPr>
          <p:cNvCxnSpPr>
            <a:cxnSpLocks/>
          </p:cNvCxnSpPr>
          <p:nvPr/>
        </p:nvCxnSpPr>
        <p:spPr>
          <a:xfrm>
            <a:off x="6212114" y="1465946"/>
            <a:ext cx="5021939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8C42B0-ED06-4F57-B2AE-FB9412BC9AAD}"/>
              </a:ext>
            </a:extLst>
          </p:cNvPr>
          <p:cNvSpPr txBox="1"/>
          <p:nvPr/>
        </p:nvSpPr>
        <p:spPr>
          <a:xfrm>
            <a:off x="6212114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/>
              <a:t>0.99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866AA-6A28-483D-B4E2-CD0BA14F4F9D}"/>
              </a:ext>
            </a:extLst>
          </p:cNvPr>
          <p:cNvSpPr txBox="1"/>
          <p:nvPr/>
        </p:nvSpPr>
        <p:spPr>
          <a:xfrm>
            <a:off x="7228113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609C2-217D-4584-BB34-2A161B58462C}"/>
              </a:ext>
            </a:extLst>
          </p:cNvPr>
          <p:cNvSpPr txBox="1"/>
          <p:nvPr/>
        </p:nvSpPr>
        <p:spPr>
          <a:xfrm>
            <a:off x="8244112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57F6C-D3AA-42D6-962A-390364E33202}"/>
              </a:ext>
            </a:extLst>
          </p:cNvPr>
          <p:cNvSpPr txBox="1"/>
          <p:nvPr/>
        </p:nvSpPr>
        <p:spPr>
          <a:xfrm>
            <a:off x="9260111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1E7E4-D1E1-4FF4-B36B-9A879530A50A}"/>
              </a:ext>
            </a:extLst>
          </p:cNvPr>
          <p:cNvSpPr txBox="1"/>
          <p:nvPr/>
        </p:nvSpPr>
        <p:spPr>
          <a:xfrm>
            <a:off x="10276110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930718-2697-4B70-AA64-B583DC2BBD4E}"/>
              </a:ext>
            </a:extLst>
          </p:cNvPr>
          <p:cNvSpPr txBox="1"/>
          <p:nvPr/>
        </p:nvSpPr>
        <p:spPr>
          <a:xfrm>
            <a:off x="6212114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1A627-020A-40A7-AA75-C4A9EAD794B9}"/>
              </a:ext>
            </a:extLst>
          </p:cNvPr>
          <p:cNvSpPr txBox="1"/>
          <p:nvPr/>
        </p:nvSpPr>
        <p:spPr>
          <a:xfrm>
            <a:off x="7228113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967F8-127A-4C42-91AF-FD677DCCF20F}"/>
              </a:ext>
            </a:extLst>
          </p:cNvPr>
          <p:cNvSpPr txBox="1"/>
          <p:nvPr/>
        </p:nvSpPr>
        <p:spPr>
          <a:xfrm>
            <a:off x="8244112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23BF7-36D0-4B3E-B6D8-6B64EF3A2897}"/>
              </a:ext>
            </a:extLst>
          </p:cNvPr>
          <p:cNvSpPr txBox="1"/>
          <p:nvPr/>
        </p:nvSpPr>
        <p:spPr>
          <a:xfrm>
            <a:off x="6096000" y="34061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ground-truth dog boxes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D1F716-A4A4-41D9-9C9F-C20855E7AF73}"/>
              </a:ext>
            </a:extLst>
          </p:cNvPr>
          <p:cNvGrpSpPr/>
          <p:nvPr/>
        </p:nvGrpSpPr>
        <p:grpSpPr>
          <a:xfrm>
            <a:off x="6212114" y="1587843"/>
            <a:ext cx="3504247" cy="1723541"/>
            <a:chOff x="5512751" y="4072013"/>
            <a:chExt cx="3504247" cy="172354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0169978-4705-4A58-A651-2FEB36005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62694" y="4615463"/>
              <a:ext cx="1015999" cy="6262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49EE6C-26CE-46A2-AC51-38271BD316B7}"/>
                </a:ext>
              </a:extLst>
            </p:cNvPr>
            <p:cNvSpPr txBox="1"/>
            <p:nvPr/>
          </p:nvSpPr>
          <p:spPr>
            <a:xfrm>
              <a:off x="6691085" y="4692449"/>
              <a:ext cx="23259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Match: </a:t>
              </a:r>
              <a:r>
                <a:rPr lang="en-US" sz="2400" dirty="0" err="1"/>
                <a:t>IoU</a:t>
              </a:r>
              <a:r>
                <a:rPr lang="en-US" sz="2400" dirty="0"/>
                <a:t> &gt; 0.5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F1DEB4-1A9B-48CE-A628-A266E006E9BC}"/>
                </a:ext>
              </a:extLst>
            </p:cNvPr>
            <p:cNvSpPr txBox="1"/>
            <p:nvPr/>
          </p:nvSpPr>
          <p:spPr>
            <a:xfrm>
              <a:off x="5512751" y="4072013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400" dirty="0"/>
                <a:t>0.99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F82877-CA98-494F-BA28-F73869CEEFA3}"/>
                </a:ext>
              </a:extLst>
            </p:cNvPr>
            <p:cNvSpPr txBox="1"/>
            <p:nvPr/>
          </p:nvSpPr>
          <p:spPr>
            <a:xfrm>
              <a:off x="6528750" y="5246914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8E1BBB-4736-4586-8162-86E41B65B5D4}"/>
              </a:ext>
            </a:extLst>
          </p:cNvPr>
          <p:cNvCxnSpPr>
            <a:cxnSpLocks/>
          </p:cNvCxnSpPr>
          <p:nvPr/>
        </p:nvCxnSpPr>
        <p:spPr>
          <a:xfrm>
            <a:off x="6096000" y="6244919"/>
            <a:ext cx="290217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D14A-1F13-4A7E-9D9D-EA35801554FC}"/>
              </a:ext>
            </a:extLst>
          </p:cNvPr>
          <p:cNvCxnSpPr>
            <a:cxnSpLocks/>
          </p:cNvCxnSpPr>
          <p:nvPr/>
        </p:nvCxnSpPr>
        <p:spPr>
          <a:xfrm>
            <a:off x="6096000" y="4486401"/>
            <a:ext cx="0" cy="175851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DEA5FC-22B8-4A2B-BB95-0E2464162CD8}"/>
              </a:ext>
            </a:extLst>
          </p:cNvPr>
          <p:cNvCxnSpPr>
            <a:cxnSpLocks/>
          </p:cNvCxnSpPr>
          <p:nvPr/>
        </p:nvCxnSpPr>
        <p:spPr>
          <a:xfrm>
            <a:off x="7063391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C43250-47A3-4022-8D91-D2F316AC8ACC}"/>
              </a:ext>
            </a:extLst>
          </p:cNvPr>
          <p:cNvCxnSpPr>
            <a:cxnSpLocks/>
          </p:cNvCxnSpPr>
          <p:nvPr/>
        </p:nvCxnSpPr>
        <p:spPr>
          <a:xfrm>
            <a:off x="8030782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AD3C06-A3A5-41E3-B4C1-CBD71A6A8F6F}"/>
              </a:ext>
            </a:extLst>
          </p:cNvPr>
          <p:cNvCxnSpPr>
            <a:cxnSpLocks/>
          </p:cNvCxnSpPr>
          <p:nvPr/>
        </p:nvCxnSpPr>
        <p:spPr>
          <a:xfrm>
            <a:off x="8998174" y="619859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5D034D-E0DD-46D9-A3DA-0B88E4EEBF05}"/>
              </a:ext>
            </a:extLst>
          </p:cNvPr>
          <p:cNvCxnSpPr>
            <a:cxnSpLocks/>
          </p:cNvCxnSpPr>
          <p:nvPr/>
        </p:nvCxnSpPr>
        <p:spPr>
          <a:xfrm rot="16200000">
            <a:off x="6100762" y="443537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DCCD3E-0279-43E3-A87A-76D6AEDBC9BC}"/>
              </a:ext>
            </a:extLst>
          </p:cNvPr>
          <p:cNvSpPr txBox="1"/>
          <p:nvPr/>
        </p:nvSpPr>
        <p:spPr>
          <a:xfrm>
            <a:off x="6515099" y="6299633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Recall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9D78B4-4547-4E41-BE7F-DF360A10AF25}"/>
              </a:ext>
            </a:extLst>
          </p:cNvPr>
          <p:cNvSpPr txBox="1"/>
          <p:nvPr/>
        </p:nvSpPr>
        <p:spPr>
          <a:xfrm rot="16200000">
            <a:off x="4613034" y="5009745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Precision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5CC52F-62C8-4396-B3CA-A36C1E4923A5}"/>
              </a:ext>
            </a:extLst>
          </p:cNvPr>
          <p:cNvSpPr txBox="1"/>
          <p:nvPr/>
        </p:nvSpPr>
        <p:spPr>
          <a:xfrm>
            <a:off x="8884552" y="3997293"/>
            <a:ext cx="2902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Precision = 1/1 = 1.0</a:t>
            </a:r>
          </a:p>
          <a:p>
            <a:r>
              <a:rPr lang="en-US" sz="2400" dirty="0"/>
              <a:t>Recall = 1/3 = 0.33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B916F9-B540-42BD-A584-AB3FC5DEE40A}"/>
              </a:ext>
            </a:extLst>
          </p:cNvPr>
          <p:cNvSpPr txBox="1"/>
          <p:nvPr/>
        </p:nvSpPr>
        <p:spPr>
          <a:xfrm>
            <a:off x="8723083" y="6304494"/>
            <a:ext cx="985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FA348-703B-4323-8F6A-A69C53C4C3C2}"/>
              </a:ext>
            </a:extLst>
          </p:cNvPr>
          <p:cNvSpPr/>
          <p:nvPr/>
        </p:nvSpPr>
        <p:spPr>
          <a:xfrm>
            <a:off x="6965939" y="4386288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922A76-A45B-9F3D-30F7-73D19DF22759}"/>
                  </a:ext>
                </a:extLst>
              </p14:cNvPr>
              <p14:cNvContentPartPr/>
              <p14:nvPr/>
            </p14:nvContentPartPr>
            <p14:xfrm>
              <a:off x="349200" y="755640"/>
              <a:ext cx="502200" cy="267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922A76-A45B-9F3D-30F7-73D19DF227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840" y="746280"/>
                <a:ext cx="52092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12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7839-18DF-42D2-BB0F-B2DD0A8E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Obj. Detectors: Mean Average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A823E-E259-4DC8-BC19-80635AC4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AD24F-C340-4DF4-8D58-625AE4A14C03}"/>
              </a:ext>
            </a:extLst>
          </p:cNvPr>
          <p:cNvSpPr txBox="1"/>
          <p:nvPr/>
        </p:nvSpPr>
        <p:spPr>
          <a:xfrm>
            <a:off x="152399" y="1026050"/>
            <a:ext cx="55226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Run object detector on all test images (with NMS) 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For each category, compute Average Precision (AP) = area under Precision vs Recall Curve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For each detection (highest score to lowest 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Otherwise mark it as negative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Plot a point on PR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94F17-B3CB-4A88-A41B-2933C76077AD}"/>
              </a:ext>
            </a:extLst>
          </p:cNvPr>
          <p:cNvSpPr txBox="1"/>
          <p:nvPr/>
        </p:nvSpPr>
        <p:spPr>
          <a:xfrm>
            <a:off x="6096000" y="10260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dog detections sorted by score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DA4686-F5B0-429F-8E89-53EA410C95BF}"/>
              </a:ext>
            </a:extLst>
          </p:cNvPr>
          <p:cNvCxnSpPr>
            <a:cxnSpLocks/>
          </p:cNvCxnSpPr>
          <p:nvPr/>
        </p:nvCxnSpPr>
        <p:spPr>
          <a:xfrm>
            <a:off x="6212114" y="1465946"/>
            <a:ext cx="5021939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8C42B0-ED06-4F57-B2AE-FB9412BC9AAD}"/>
              </a:ext>
            </a:extLst>
          </p:cNvPr>
          <p:cNvSpPr txBox="1"/>
          <p:nvPr/>
        </p:nvSpPr>
        <p:spPr>
          <a:xfrm>
            <a:off x="6212114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/>
              <a:t>0.99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866AA-6A28-483D-B4E2-CD0BA14F4F9D}"/>
              </a:ext>
            </a:extLst>
          </p:cNvPr>
          <p:cNvSpPr txBox="1"/>
          <p:nvPr/>
        </p:nvSpPr>
        <p:spPr>
          <a:xfrm>
            <a:off x="7228113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609C2-217D-4584-BB34-2A161B58462C}"/>
              </a:ext>
            </a:extLst>
          </p:cNvPr>
          <p:cNvSpPr txBox="1"/>
          <p:nvPr/>
        </p:nvSpPr>
        <p:spPr>
          <a:xfrm>
            <a:off x="8244112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57F6C-D3AA-42D6-962A-390364E33202}"/>
              </a:ext>
            </a:extLst>
          </p:cNvPr>
          <p:cNvSpPr txBox="1"/>
          <p:nvPr/>
        </p:nvSpPr>
        <p:spPr>
          <a:xfrm>
            <a:off x="9260111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1E7E4-D1E1-4FF4-B36B-9A879530A50A}"/>
              </a:ext>
            </a:extLst>
          </p:cNvPr>
          <p:cNvSpPr txBox="1"/>
          <p:nvPr/>
        </p:nvSpPr>
        <p:spPr>
          <a:xfrm>
            <a:off x="10276110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930718-2697-4B70-AA64-B583DC2BBD4E}"/>
              </a:ext>
            </a:extLst>
          </p:cNvPr>
          <p:cNvSpPr txBox="1"/>
          <p:nvPr/>
        </p:nvSpPr>
        <p:spPr>
          <a:xfrm>
            <a:off x="6212114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1A627-020A-40A7-AA75-C4A9EAD794B9}"/>
              </a:ext>
            </a:extLst>
          </p:cNvPr>
          <p:cNvSpPr txBox="1"/>
          <p:nvPr/>
        </p:nvSpPr>
        <p:spPr>
          <a:xfrm>
            <a:off x="7228113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967F8-127A-4C42-91AF-FD677DCCF20F}"/>
              </a:ext>
            </a:extLst>
          </p:cNvPr>
          <p:cNvSpPr txBox="1"/>
          <p:nvPr/>
        </p:nvSpPr>
        <p:spPr>
          <a:xfrm>
            <a:off x="8244112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23BF7-36D0-4B3E-B6D8-6B64EF3A2897}"/>
              </a:ext>
            </a:extLst>
          </p:cNvPr>
          <p:cNvSpPr txBox="1"/>
          <p:nvPr/>
        </p:nvSpPr>
        <p:spPr>
          <a:xfrm>
            <a:off x="6096000" y="34061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ground-truth dog boxes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D1F716-A4A4-41D9-9C9F-C20855E7AF73}"/>
              </a:ext>
            </a:extLst>
          </p:cNvPr>
          <p:cNvGrpSpPr/>
          <p:nvPr/>
        </p:nvGrpSpPr>
        <p:grpSpPr>
          <a:xfrm>
            <a:off x="6212114" y="1587843"/>
            <a:ext cx="1973942" cy="1723541"/>
            <a:chOff x="5512751" y="4072013"/>
            <a:chExt cx="1973942" cy="17235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F1DEB4-1A9B-48CE-A628-A266E006E9BC}"/>
                </a:ext>
              </a:extLst>
            </p:cNvPr>
            <p:cNvSpPr txBox="1"/>
            <p:nvPr/>
          </p:nvSpPr>
          <p:spPr>
            <a:xfrm>
              <a:off x="5512751" y="4072013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400" dirty="0"/>
                <a:t>0.99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F82877-CA98-494F-BA28-F73869CEEFA3}"/>
                </a:ext>
              </a:extLst>
            </p:cNvPr>
            <p:cNvSpPr txBox="1"/>
            <p:nvPr/>
          </p:nvSpPr>
          <p:spPr>
            <a:xfrm>
              <a:off x="6528750" y="5246914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8E1BBB-4736-4586-8162-86E41B65B5D4}"/>
              </a:ext>
            </a:extLst>
          </p:cNvPr>
          <p:cNvCxnSpPr>
            <a:cxnSpLocks/>
          </p:cNvCxnSpPr>
          <p:nvPr/>
        </p:nvCxnSpPr>
        <p:spPr>
          <a:xfrm>
            <a:off x="6096000" y="6244919"/>
            <a:ext cx="290217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D14A-1F13-4A7E-9D9D-EA35801554FC}"/>
              </a:ext>
            </a:extLst>
          </p:cNvPr>
          <p:cNvCxnSpPr>
            <a:cxnSpLocks/>
          </p:cNvCxnSpPr>
          <p:nvPr/>
        </p:nvCxnSpPr>
        <p:spPr>
          <a:xfrm>
            <a:off x="6096000" y="4486401"/>
            <a:ext cx="0" cy="175851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DEA5FC-22B8-4A2B-BB95-0E2464162CD8}"/>
              </a:ext>
            </a:extLst>
          </p:cNvPr>
          <p:cNvCxnSpPr>
            <a:cxnSpLocks/>
          </p:cNvCxnSpPr>
          <p:nvPr/>
        </p:nvCxnSpPr>
        <p:spPr>
          <a:xfrm>
            <a:off x="7063391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C43250-47A3-4022-8D91-D2F316AC8ACC}"/>
              </a:ext>
            </a:extLst>
          </p:cNvPr>
          <p:cNvCxnSpPr>
            <a:cxnSpLocks/>
          </p:cNvCxnSpPr>
          <p:nvPr/>
        </p:nvCxnSpPr>
        <p:spPr>
          <a:xfrm>
            <a:off x="8030782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AD3C06-A3A5-41E3-B4C1-CBD71A6A8F6F}"/>
              </a:ext>
            </a:extLst>
          </p:cNvPr>
          <p:cNvCxnSpPr>
            <a:cxnSpLocks/>
          </p:cNvCxnSpPr>
          <p:nvPr/>
        </p:nvCxnSpPr>
        <p:spPr>
          <a:xfrm>
            <a:off x="8998174" y="619859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5D034D-E0DD-46D9-A3DA-0B88E4EEBF05}"/>
              </a:ext>
            </a:extLst>
          </p:cNvPr>
          <p:cNvCxnSpPr>
            <a:cxnSpLocks/>
          </p:cNvCxnSpPr>
          <p:nvPr/>
        </p:nvCxnSpPr>
        <p:spPr>
          <a:xfrm rot="16200000">
            <a:off x="6100762" y="443537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DCCD3E-0279-43E3-A87A-76D6AEDBC9BC}"/>
              </a:ext>
            </a:extLst>
          </p:cNvPr>
          <p:cNvSpPr txBox="1"/>
          <p:nvPr/>
        </p:nvSpPr>
        <p:spPr>
          <a:xfrm>
            <a:off x="6515099" y="6299633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Recall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9D78B4-4547-4E41-BE7F-DF360A10AF25}"/>
              </a:ext>
            </a:extLst>
          </p:cNvPr>
          <p:cNvSpPr txBox="1"/>
          <p:nvPr/>
        </p:nvSpPr>
        <p:spPr>
          <a:xfrm rot="16200000">
            <a:off x="4613034" y="5009745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Precision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5CC52F-62C8-4396-B3CA-A36C1E4923A5}"/>
              </a:ext>
            </a:extLst>
          </p:cNvPr>
          <p:cNvSpPr txBox="1"/>
          <p:nvPr/>
        </p:nvSpPr>
        <p:spPr>
          <a:xfrm>
            <a:off x="8884552" y="3997293"/>
            <a:ext cx="2902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Precision = 2/2 = 1.0</a:t>
            </a:r>
          </a:p>
          <a:p>
            <a:r>
              <a:rPr lang="en-US" sz="2400" dirty="0"/>
              <a:t>Recall = 2/3 = 0.67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B916F9-B540-42BD-A584-AB3FC5DEE40A}"/>
              </a:ext>
            </a:extLst>
          </p:cNvPr>
          <p:cNvSpPr txBox="1"/>
          <p:nvPr/>
        </p:nvSpPr>
        <p:spPr>
          <a:xfrm>
            <a:off x="8723083" y="6304494"/>
            <a:ext cx="985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FA348-703B-4323-8F6A-A69C53C4C3C2}"/>
              </a:ext>
            </a:extLst>
          </p:cNvPr>
          <p:cNvSpPr/>
          <p:nvPr/>
        </p:nvSpPr>
        <p:spPr>
          <a:xfrm>
            <a:off x="6965939" y="4386288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DE8DBD-B2EF-43AA-8455-431FCEC516A5}"/>
              </a:ext>
            </a:extLst>
          </p:cNvPr>
          <p:cNvGrpSpPr/>
          <p:nvPr/>
        </p:nvGrpSpPr>
        <p:grpSpPr>
          <a:xfrm>
            <a:off x="6212114" y="1577340"/>
            <a:ext cx="3750070" cy="1723541"/>
            <a:chOff x="5499152" y="4072013"/>
            <a:chExt cx="3750070" cy="172354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465DFF1-0D34-4EC4-A378-68A3D7DC187D}"/>
                </a:ext>
              </a:extLst>
            </p:cNvPr>
            <p:cNvCxnSpPr>
              <a:cxnSpLocks/>
              <a:stCxn id="50" idx="0"/>
              <a:endCxn id="49" idx="2"/>
            </p:cNvCxnSpPr>
            <p:nvPr/>
          </p:nvCxnSpPr>
          <p:spPr>
            <a:xfrm flipV="1">
              <a:off x="5978124" y="4620653"/>
              <a:ext cx="1015999" cy="62626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79A9B8-AE3A-490F-A5DB-570B024E20BF}"/>
                </a:ext>
              </a:extLst>
            </p:cNvPr>
            <p:cNvSpPr txBox="1"/>
            <p:nvPr/>
          </p:nvSpPr>
          <p:spPr>
            <a:xfrm>
              <a:off x="6923309" y="4692449"/>
              <a:ext cx="2325913" cy="4616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/>
                <a:t>Match: </a:t>
              </a:r>
              <a:r>
                <a:rPr lang="en-US" sz="2400" dirty="0" err="1"/>
                <a:t>IoU</a:t>
              </a:r>
              <a:r>
                <a:rPr lang="en-US" sz="2400" dirty="0"/>
                <a:t> &gt; 0.5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1477B7-F8E4-404E-9211-4AACD77EDE8B}"/>
                </a:ext>
              </a:extLst>
            </p:cNvPr>
            <p:cNvSpPr txBox="1"/>
            <p:nvPr/>
          </p:nvSpPr>
          <p:spPr>
            <a:xfrm>
              <a:off x="6515151" y="4072013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400" dirty="0"/>
                <a:t>0.99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D2F64B-B4EF-473F-B713-5D663B8A86F3}"/>
                </a:ext>
              </a:extLst>
            </p:cNvPr>
            <p:cNvSpPr txBox="1"/>
            <p:nvPr/>
          </p:nvSpPr>
          <p:spPr>
            <a:xfrm>
              <a:off x="5499152" y="5246914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endParaRPr lang="en-US" dirty="0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B6880A4A-4591-4CF4-A4DD-F3ACEF4CE81F}"/>
              </a:ext>
            </a:extLst>
          </p:cNvPr>
          <p:cNvSpPr/>
          <p:nvPr/>
        </p:nvSpPr>
        <p:spPr>
          <a:xfrm>
            <a:off x="7887580" y="4372436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007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7839-18DF-42D2-BB0F-B2DD0A8E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Obj. Detectors: Mean Average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A823E-E259-4DC8-BC19-80635AC4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AD24F-C340-4DF4-8D58-625AE4A14C03}"/>
              </a:ext>
            </a:extLst>
          </p:cNvPr>
          <p:cNvSpPr txBox="1"/>
          <p:nvPr/>
        </p:nvSpPr>
        <p:spPr>
          <a:xfrm>
            <a:off x="152399" y="1026050"/>
            <a:ext cx="55226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Run object detector on all test images (with NMS) 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For each category, compute Average Precision (AP) = area under Precision vs Recall Curve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For each detection (highest score to lowest 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Otherwise mark it as negative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Plot a point on PR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94F17-B3CB-4A88-A41B-2933C76077AD}"/>
              </a:ext>
            </a:extLst>
          </p:cNvPr>
          <p:cNvSpPr txBox="1"/>
          <p:nvPr/>
        </p:nvSpPr>
        <p:spPr>
          <a:xfrm>
            <a:off x="6096000" y="10260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dog detections sorted by score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DA4686-F5B0-429F-8E89-53EA410C95BF}"/>
              </a:ext>
            </a:extLst>
          </p:cNvPr>
          <p:cNvCxnSpPr>
            <a:cxnSpLocks/>
          </p:cNvCxnSpPr>
          <p:nvPr/>
        </p:nvCxnSpPr>
        <p:spPr>
          <a:xfrm>
            <a:off x="6212114" y="1465946"/>
            <a:ext cx="5021939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8C42B0-ED06-4F57-B2AE-FB9412BC9AAD}"/>
              </a:ext>
            </a:extLst>
          </p:cNvPr>
          <p:cNvSpPr txBox="1"/>
          <p:nvPr/>
        </p:nvSpPr>
        <p:spPr>
          <a:xfrm>
            <a:off x="6212114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/>
              <a:t>0.99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866AA-6A28-483D-B4E2-CD0BA14F4F9D}"/>
              </a:ext>
            </a:extLst>
          </p:cNvPr>
          <p:cNvSpPr txBox="1"/>
          <p:nvPr/>
        </p:nvSpPr>
        <p:spPr>
          <a:xfrm>
            <a:off x="7228113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609C2-217D-4584-BB34-2A161B58462C}"/>
              </a:ext>
            </a:extLst>
          </p:cNvPr>
          <p:cNvSpPr txBox="1"/>
          <p:nvPr/>
        </p:nvSpPr>
        <p:spPr>
          <a:xfrm>
            <a:off x="8244112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57F6C-D3AA-42D6-962A-390364E33202}"/>
              </a:ext>
            </a:extLst>
          </p:cNvPr>
          <p:cNvSpPr txBox="1"/>
          <p:nvPr/>
        </p:nvSpPr>
        <p:spPr>
          <a:xfrm>
            <a:off x="9260111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1E7E4-D1E1-4FF4-B36B-9A879530A50A}"/>
              </a:ext>
            </a:extLst>
          </p:cNvPr>
          <p:cNvSpPr txBox="1"/>
          <p:nvPr/>
        </p:nvSpPr>
        <p:spPr>
          <a:xfrm>
            <a:off x="10276110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930718-2697-4B70-AA64-B583DC2BBD4E}"/>
              </a:ext>
            </a:extLst>
          </p:cNvPr>
          <p:cNvSpPr txBox="1"/>
          <p:nvPr/>
        </p:nvSpPr>
        <p:spPr>
          <a:xfrm>
            <a:off x="6212114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1A627-020A-40A7-AA75-C4A9EAD794B9}"/>
              </a:ext>
            </a:extLst>
          </p:cNvPr>
          <p:cNvSpPr txBox="1"/>
          <p:nvPr/>
        </p:nvSpPr>
        <p:spPr>
          <a:xfrm>
            <a:off x="7228113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967F8-127A-4C42-91AF-FD677DCCF20F}"/>
              </a:ext>
            </a:extLst>
          </p:cNvPr>
          <p:cNvSpPr txBox="1"/>
          <p:nvPr/>
        </p:nvSpPr>
        <p:spPr>
          <a:xfrm>
            <a:off x="8244112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23BF7-36D0-4B3E-B6D8-6B64EF3A2897}"/>
              </a:ext>
            </a:extLst>
          </p:cNvPr>
          <p:cNvSpPr txBox="1"/>
          <p:nvPr/>
        </p:nvSpPr>
        <p:spPr>
          <a:xfrm>
            <a:off x="6096000" y="34061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ground-truth dog boxes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D1F716-A4A4-41D9-9C9F-C20855E7AF73}"/>
              </a:ext>
            </a:extLst>
          </p:cNvPr>
          <p:cNvGrpSpPr/>
          <p:nvPr/>
        </p:nvGrpSpPr>
        <p:grpSpPr>
          <a:xfrm>
            <a:off x="6212114" y="1587843"/>
            <a:ext cx="1973942" cy="1723541"/>
            <a:chOff x="5512751" y="4072013"/>
            <a:chExt cx="1973942" cy="17235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F1DEB4-1A9B-48CE-A628-A266E006E9BC}"/>
                </a:ext>
              </a:extLst>
            </p:cNvPr>
            <p:cNvSpPr txBox="1"/>
            <p:nvPr/>
          </p:nvSpPr>
          <p:spPr>
            <a:xfrm>
              <a:off x="5512751" y="4072013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400" dirty="0"/>
                <a:t>0.99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F82877-CA98-494F-BA28-F73869CEEFA3}"/>
                </a:ext>
              </a:extLst>
            </p:cNvPr>
            <p:cNvSpPr txBox="1"/>
            <p:nvPr/>
          </p:nvSpPr>
          <p:spPr>
            <a:xfrm>
              <a:off x="6528750" y="5246914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8E1BBB-4736-4586-8162-86E41B65B5D4}"/>
              </a:ext>
            </a:extLst>
          </p:cNvPr>
          <p:cNvCxnSpPr>
            <a:cxnSpLocks/>
          </p:cNvCxnSpPr>
          <p:nvPr/>
        </p:nvCxnSpPr>
        <p:spPr>
          <a:xfrm>
            <a:off x="6096000" y="6244919"/>
            <a:ext cx="290217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D14A-1F13-4A7E-9D9D-EA35801554FC}"/>
              </a:ext>
            </a:extLst>
          </p:cNvPr>
          <p:cNvCxnSpPr>
            <a:cxnSpLocks/>
          </p:cNvCxnSpPr>
          <p:nvPr/>
        </p:nvCxnSpPr>
        <p:spPr>
          <a:xfrm>
            <a:off x="6096000" y="4486401"/>
            <a:ext cx="0" cy="175851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DEA5FC-22B8-4A2B-BB95-0E2464162CD8}"/>
              </a:ext>
            </a:extLst>
          </p:cNvPr>
          <p:cNvCxnSpPr>
            <a:cxnSpLocks/>
          </p:cNvCxnSpPr>
          <p:nvPr/>
        </p:nvCxnSpPr>
        <p:spPr>
          <a:xfrm>
            <a:off x="7063391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C43250-47A3-4022-8D91-D2F316AC8ACC}"/>
              </a:ext>
            </a:extLst>
          </p:cNvPr>
          <p:cNvCxnSpPr>
            <a:cxnSpLocks/>
          </p:cNvCxnSpPr>
          <p:nvPr/>
        </p:nvCxnSpPr>
        <p:spPr>
          <a:xfrm>
            <a:off x="8030782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AD3C06-A3A5-41E3-B4C1-CBD71A6A8F6F}"/>
              </a:ext>
            </a:extLst>
          </p:cNvPr>
          <p:cNvCxnSpPr>
            <a:cxnSpLocks/>
          </p:cNvCxnSpPr>
          <p:nvPr/>
        </p:nvCxnSpPr>
        <p:spPr>
          <a:xfrm>
            <a:off x="8998174" y="619859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5D034D-E0DD-46D9-A3DA-0B88E4EEBF05}"/>
              </a:ext>
            </a:extLst>
          </p:cNvPr>
          <p:cNvCxnSpPr>
            <a:cxnSpLocks/>
          </p:cNvCxnSpPr>
          <p:nvPr/>
        </p:nvCxnSpPr>
        <p:spPr>
          <a:xfrm rot="16200000">
            <a:off x="6100762" y="443537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DCCD3E-0279-43E3-A87A-76D6AEDBC9BC}"/>
              </a:ext>
            </a:extLst>
          </p:cNvPr>
          <p:cNvSpPr txBox="1"/>
          <p:nvPr/>
        </p:nvSpPr>
        <p:spPr>
          <a:xfrm>
            <a:off x="6515099" y="6299633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Recall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9D78B4-4547-4E41-BE7F-DF360A10AF25}"/>
              </a:ext>
            </a:extLst>
          </p:cNvPr>
          <p:cNvSpPr txBox="1"/>
          <p:nvPr/>
        </p:nvSpPr>
        <p:spPr>
          <a:xfrm rot="16200000">
            <a:off x="4613034" y="5009745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Precision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5CC52F-62C8-4396-B3CA-A36C1E4923A5}"/>
              </a:ext>
            </a:extLst>
          </p:cNvPr>
          <p:cNvSpPr txBox="1"/>
          <p:nvPr/>
        </p:nvSpPr>
        <p:spPr>
          <a:xfrm>
            <a:off x="8884552" y="3997293"/>
            <a:ext cx="2902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Precision = 2/3 = 0.67</a:t>
            </a:r>
          </a:p>
          <a:p>
            <a:r>
              <a:rPr lang="en-US" sz="2400" dirty="0"/>
              <a:t>Recall = 2/3 = 0.67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B916F9-B540-42BD-A584-AB3FC5DEE40A}"/>
              </a:ext>
            </a:extLst>
          </p:cNvPr>
          <p:cNvSpPr txBox="1"/>
          <p:nvPr/>
        </p:nvSpPr>
        <p:spPr>
          <a:xfrm>
            <a:off x="8723083" y="6304494"/>
            <a:ext cx="985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FA348-703B-4323-8F6A-A69C53C4C3C2}"/>
              </a:ext>
            </a:extLst>
          </p:cNvPr>
          <p:cNvSpPr/>
          <p:nvPr/>
        </p:nvSpPr>
        <p:spPr>
          <a:xfrm>
            <a:off x="6965939" y="4386288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DE8DBD-B2EF-43AA-8455-431FCEC516A5}"/>
              </a:ext>
            </a:extLst>
          </p:cNvPr>
          <p:cNvGrpSpPr/>
          <p:nvPr/>
        </p:nvGrpSpPr>
        <p:grpSpPr>
          <a:xfrm>
            <a:off x="6212114" y="1577340"/>
            <a:ext cx="5021939" cy="1723541"/>
            <a:chOff x="5499152" y="4072013"/>
            <a:chExt cx="5021939" cy="17235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79A9B8-AE3A-490F-A5DB-570B024E20BF}"/>
                </a:ext>
              </a:extLst>
            </p:cNvPr>
            <p:cNvSpPr txBox="1"/>
            <p:nvPr/>
          </p:nvSpPr>
          <p:spPr>
            <a:xfrm>
              <a:off x="6923309" y="4692449"/>
              <a:ext cx="3597782" cy="4616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/>
                <a:t>No match &gt; 0.5 </a:t>
              </a:r>
              <a:r>
                <a:rPr lang="en-US" sz="2400" dirty="0" err="1"/>
                <a:t>IoU</a:t>
              </a:r>
              <a:r>
                <a:rPr lang="en-US" sz="2400" dirty="0"/>
                <a:t> with GT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1477B7-F8E4-404E-9211-4AACD77EDE8B}"/>
                </a:ext>
              </a:extLst>
            </p:cNvPr>
            <p:cNvSpPr txBox="1"/>
            <p:nvPr/>
          </p:nvSpPr>
          <p:spPr>
            <a:xfrm>
              <a:off x="6515151" y="4072013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400" dirty="0"/>
                <a:t>0.99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D2F64B-B4EF-473F-B713-5D663B8A86F3}"/>
                </a:ext>
              </a:extLst>
            </p:cNvPr>
            <p:cNvSpPr txBox="1"/>
            <p:nvPr/>
          </p:nvSpPr>
          <p:spPr>
            <a:xfrm>
              <a:off x="5499152" y="5246914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endParaRPr lang="en-US" dirty="0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B6880A4A-4591-4CF4-A4DD-F3ACEF4CE81F}"/>
              </a:ext>
            </a:extLst>
          </p:cNvPr>
          <p:cNvSpPr/>
          <p:nvPr/>
        </p:nvSpPr>
        <p:spPr>
          <a:xfrm>
            <a:off x="7887580" y="4372436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B389D7-7502-4723-9CF2-2F3F53EFBBF4}"/>
              </a:ext>
            </a:extLst>
          </p:cNvPr>
          <p:cNvSpPr/>
          <p:nvPr/>
        </p:nvSpPr>
        <p:spPr>
          <a:xfrm>
            <a:off x="7887580" y="4866771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064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3E6C-0E8E-41DA-9C22-6BE9AED2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Far: Image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B6ED9E-C0F7-4712-A32F-2CBF2EC5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F591C-D6F1-498D-85E5-7F2404E9A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14108"/>
            <a:ext cx="2641600" cy="2286000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EEA875A6-1D23-4671-BA3B-2021CE84ED26}"/>
              </a:ext>
            </a:extLst>
          </p:cNvPr>
          <p:cNvSpPr/>
          <p:nvPr/>
        </p:nvSpPr>
        <p:spPr>
          <a:xfrm rot="5400000">
            <a:off x="3629561" y="1866917"/>
            <a:ext cx="2093495" cy="3124166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780C2E-B967-4A23-B475-6B79176B0759}"/>
              </a:ext>
            </a:extLst>
          </p:cNvPr>
          <p:cNvSpPr/>
          <p:nvPr/>
        </p:nvSpPr>
        <p:spPr>
          <a:xfrm>
            <a:off x="6480008" y="2410120"/>
            <a:ext cx="144379" cy="209397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99C6E-F5C5-46C1-BAC3-8DB411615F75}"/>
              </a:ext>
            </a:extLst>
          </p:cNvPr>
          <p:cNvSpPr/>
          <p:nvPr/>
        </p:nvSpPr>
        <p:spPr>
          <a:xfrm>
            <a:off x="5934576" y="4600108"/>
            <a:ext cx="1235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Vector:</a:t>
            </a:r>
          </a:p>
          <a:p>
            <a:pPr algn="ctr"/>
            <a:r>
              <a:rPr lang="en-US" dirty="0"/>
              <a:t>4096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99F6C9-CE68-4E03-942D-1D1A0A3666F6}"/>
              </a:ext>
            </a:extLst>
          </p:cNvPr>
          <p:cNvSpPr/>
          <p:nvPr/>
        </p:nvSpPr>
        <p:spPr>
          <a:xfrm>
            <a:off x="9856221" y="2743200"/>
            <a:ext cx="144379" cy="13716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7B5E7-9687-4677-A5DE-C128CCB33F93}"/>
              </a:ext>
            </a:extLst>
          </p:cNvPr>
          <p:cNvSpPr/>
          <p:nvPr/>
        </p:nvSpPr>
        <p:spPr>
          <a:xfrm>
            <a:off x="9310789" y="4696120"/>
            <a:ext cx="1235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Vector:</a:t>
            </a:r>
          </a:p>
          <a:p>
            <a:pPr algn="ctr"/>
            <a:r>
              <a:rPr lang="en-US" dirty="0"/>
              <a:t>1000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E3E32D-3CC9-4141-9862-7B6E649F1DDC}"/>
              </a:ext>
            </a:extLst>
          </p:cNvPr>
          <p:cNvSpPr/>
          <p:nvPr/>
        </p:nvSpPr>
        <p:spPr>
          <a:xfrm>
            <a:off x="7112749" y="3615263"/>
            <a:ext cx="2255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Fully-Connected:</a:t>
            </a:r>
          </a:p>
          <a:p>
            <a:pPr algn="ctr"/>
            <a:r>
              <a:rPr lang="en-US" dirty="0"/>
              <a:t>4096 to 1000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97CD-57B2-4D9E-9900-737716295844}"/>
              </a:ext>
            </a:extLst>
          </p:cNvPr>
          <p:cNvSpPr/>
          <p:nvPr/>
        </p:nvSpPr>
        <p:spPr>
          <a:xfrm>
            <a:off x="10386595" y="2743200"/>
            <a:ext cx="1591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Scores</a:t>
            </a:r>
          </a:p>
          <a:p>
            <a:r>
              <a:rPr lang="en-US" dirty="0"/>
              <a:t>Cat: 0.9</a:t>
            </a:r>
          </a:p>
          <a:p>
            <a:r>
              <a:rPr lang="en-US" dirty="0"/>
              <a:t>Dog: 0.05</a:t>
            </a:r>
          </a:p>
          <a:p>
            <a:r>
              <a:rPr lang="en-US" dirty="0"/>
              <a:t>Car: 0.01</a:t>
            </a:r>
          </a:p>
          <a:p>
            <a:r>
              <a:rPr lang="en-US" dirty="0"/>
              <a:t>...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2F1DCA-85D7-43EB-B56E-8FA543BB868C}"/>
              </a:ext>
            </a:extLst>
          </p:cNvPr>
          <p:cNvCxnSpPr/>
          <p:nvPr/>
        </p:nvCxnSpPr>
        <p:spPr>
          <a:xfrm>
            <a:off x="6866003" y="3457108"/>
            <a:ext cx="2501856" cy="0"/>
          </a:xfrm>
          <a:prstGeom prst="straightConnector1">
            <a:avLst/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9AAADDB-A0F3-4CC4-8D7D-5F8F5CE43FCD}"/>
              </a:ext>
            </a:extLst>
          </p:cNvPr>
          <p:cNvSpPr/>
          <p:nvPr/>
        </p:nvSpPr>
        <p:spPr>
          <a:xfrm>
            <a:off x="3362530" y="2967335"/>
            <a:ext cx="2255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CNN (feature computation, e.g., 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0EB7E-6F61-41CF-BA7B-005A3C620497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26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7839-18DF-42D2-BB0F-B2DD0A8E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Obj. Detectors: Mean Average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A823E-E259-4DC8-BC19-80635AC4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AD24F-C340-4DF4-8D58-625AE4A14C03}"/>
              </a:ext>
            </a:extLst>
          </p:cNvPr>
          <p:cNvSpPr txBox="1"/>
          <p:nvPr/>
        </p:nvSpPr>
        <p:spPr>
          <a:xfrm>
            <a:off x="152399" y="1026050"/>
            <a:ext cx="55226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Run object detector on all test images (with NMS) 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For each category, compute Average Precision (AP) = area under Precision vs Recall Curve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For each detection (highest score to lowest 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Otherwise mark it as negative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Plot a point on PR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94F17-B3CB-4A88-A41B-2933C76077AD}"/>
              </a:ext>
            </a:extLst>
          </p:cNvPr>
          <p:cNvSpPr txBox="1"/>
          <p:nvPr/>
        </p:nvSpPr>
        <p:spPr>
          <a:xfrm>
            <a:off x="6096000" y="10260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dog detections sorted by score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DA4686-F5B0-429F-8E89-53EA410C95BF}"/>
              </a:ext>
            </a:extLst>
          </p:cNvPr>
          <p:cNvCxnSpPr>
            <a:cxnSpLocks/>
          </p:cNvCxnSpPr>
          <p:nvPr/>
        </p:nvCxnSpPr>
        <p:spPr>
          <a:xfrm>
            <a:off x="6212114" y="1465946"/>
            <a:ext cx="5021939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8C42B0-ED06-4F57-B2AE-FB9412BC9AAD}"/>
              </a:ext>
            </a:extLst>
          </p:cNvPr>
          <p:cNvSpPr txBox="1"/>
          <p:nvPr/>
        </p:nvSpPr>
        <p:spPr>
          <a:xfrm>
            <a:off x="6212114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/>
              <a:t>0.99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866AA-6A28-483D-B4E2-CD0BA14F4F9D}"/>
              </a:ext>
            </a:extLst>
          </p:cNvPr>
          <p:cNvSpPr txBox="1"/>
          <p:nvPr/>
        </p:nvSpPr>
        <p:spPr>
          <a:xfrm>
            <a:off x="7228113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609C2-217D-4584-BB34-2A161B58462C}"/>
              </a:ext>
            </a:extLst>
          </p:cNvPr>
          <p:cNvSpPr txBox="1"/>
          <p:nvPr/>
        </p:nvSpPr>
        <p:spPr>
          <a:xfrm>
            <a:off x="8244112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57F6C-D3AA-42D6-962A-390364E33202}"/>
              </a:ext>
            </a:extLst>
          </p:cNvPr>
          <p:cNvSpPr txBox="1"/>
          <p:nvPr/>
        </p:nvSpPr>
        <p:spPr>
          <a:xfrm>
            <a:off x="9260111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1E7E4-D1E1-4FF4-B36B-9A879530A50A}"/>
              </a:ext>
            </a:extLst>
          </p:cNvPr>
          <p:cNvSpPr txBox="1"/>
          <p:nvPr/>
        </p:nvSpPr>
        <p:spPr>
          <a:xfrm>
            <a:off x="10276110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930718-2697-4B70-AA64-B583DC2BBD4E}"/>
              </a:ext>
            </a:extLst>
          </p:cNvPr>
          <p:cNvSpPr txBox="1"/>
          <p:nvPr/>
        </p:nvSpPr>
        <p:spPr>
          <a:xfrm>
            <a:off x="6212114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1A627-020A-40A7-AA75-C4A9EAD794B9}"/>
              </a:ext>
            </a:extLst>
          </p:cNvPr>
          <p:cNvSpPr txBox="1"/>
          <p:nvPr/>
        </p:nvSpPr>
        <p:spPr>
          <a:xfrm>
            <a:off x="7228113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967F8-127A-4C42-91AF-FD677DCCF20F}"/>
              </a:ext>
            </a:extLst>
          </p:cNvPr>
          <p:cNvSpPr txBox="1"/>
          <p:nvPr/>
        </p:nvSpPr>
        <p:spPr>
          <a:xfrm>
            <a:off x="8244112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23BF7-36D0-4B3E-B6D8-6B64EF3A2897}"/>
              </a:ext>
            </a:extLst>
          </p:cNvPr>
          <p:cNvSpPr txBox="1"/>
          <p:nvPr/>
        </p:nvSpPr>
        <p:spPr>
          <a:xfrm>
            <a:off x="6096000" y="34061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ground-truth dog boxes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D1F716-A4A4-41D9-9C9F-C20855E7AF73}"/>
              </a:ext>
            </a:extLst>
          </p:cNvPr>
          <p:cNvGrpSpPr/>
          <p:nvPr/>
        </p:nvGrpSpPr>
        <p:grpSpPr>
          <a:xfrm>
            <a:off x="6212114" y="1587843"/>
            <a:ext cx="1973942" cy="1723541"/>
            <a:chOff x="5512751" y="4072013"/>
            <a:chExt cx="1973942" cy="17235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F1DEB4-1A9B-48CE-A628-A266E006E9BC}"/>
                </a:ext>
              </a:extLst>
            </p:cNvPr>
            <p:cNvSpPr txBox="1"/>
            <p:nvPr/>
          </p:nvSpPr>
          <p:spPr>
            <a:xfrm>
              <a:off x="5512751" y="4072013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400" dirty="0"/>
                <a:t>0.99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F82877-CA98-494F-BA28-F73869CEEFA3}"/>
                </a:ext>
              </a:extLst>
            </p:cNvPr>
            <p:cNvSpPr txBox="1"/>
            <p:nvPr/>
          </p:nvSpPr>
          <p:spPr>
            <a:xfrm>
              <a:off x="6528750" y="5246914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8E1BBB-4736-4586-8162-86E41B65B5D4}"/>
              </a:ext>
            </a:extLst>
          </p:cNvPr>
          <p:cNvCxnSpPr>
            <a:cxnSpLocks/>
          </p:cNvCxnSpPr>
          <p:nvPr/>
        </p:nvCxnSpPr>
        <p:spPr>
          <a:xfrm>
            <a:off x="6096000" y="6244919"/>
            <a:ext cx="290217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D14A-1F13-4A7E-9D9D-EA35801554FC}"/>
              </a:ext>
            </a:extLst>
          </p:cNvPr>
          <p:cNvCxnSpPr>
            <a:cxnSpLocks/>
          </p:cNvCxnSpPr>
          <p:nvPr/>
        </p:nvCxnSpPr>
        <p:spPr>
          <a:xfrm>
            <a:off x="6096000" y="4486401"/>
            <a:ext cx="0" cy="175851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DEA5FC-22B8-4A2B-BB95-0E2464162CD8}"/>
              </a:ext>
            </a:extLst>
          </p:cNvPr>
          <p:cNvCxnSpPr>
            <a:cxnSpLocks/>
          </p:cNvCxnSpPr>
          <p:nvPr/>
        </p:nvCxnSpPr>
        <p:spPr>
          <a:xfrm>
            <a:off x="7063391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C43250-47A3-4022-8D91-D2F316AC8ACC}"/>
              </a:ext>
            </a:extLst>
          </p:cNvPr>
          <p:cNvCxnSpPr>
            <a:cxnSpLocks/>
          </p:cNvCxnSpPr>
          <p:nvPr/>
        </p:nvCxnSpPr>
        <p:spPr>
          <a:xfrm>
            <a:off x="8030782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AD3C06-A3A5-41E3-B4C1-CBD71A6A8F6F}"/>
              </a:ext>
            </a:extLst>
          </p:cNvPr>
          <p:cNvCxnSpPr>
            <a:cxnSpLocks/>
          </p:cNvCxnSpPr>
          <p:nvPr/>
        </p:nvCxnSpPr>
        <p:spPr>
          <a:xfrm>
            <a:off x="8998174" y="619859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5D034D-E0DD-46D9-A3DA-0B88E4EEBF05}"/>
              </a:ext>
            </a:extLst>
          </p:cNvPr>
          <p:cNvCxnSpPr>
            <a:cxnSpLocks/>
          </p:cNvCxnSpPr>
          <p:nvPr/>
        </p:nvCxnSpPr>
        <p:spPr>
          <a:xfrm rot="16200000">
            <a:off x="6100762" y="443537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DCCD3E-0279-43E3-A87A-76D6AEDBC9BC}"/>
              </a:ext>
            </a:extLst>
          </p:cNvPr>
          <p:cNvSpPr txBox="1"/>
          <p:nvPr/>
        </p:nvSpPr>
        <p:spPr>
          <a:xfrm>
            <a:off x="6515099" y="6299633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Recall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9D78B4-4547-4E41-BE7F-DF360A10AF25}"/>
              </a:ext>
            </a:extLst>
          </p:cNvPr>
          <p:cNvSpPr txBox="1"/>
          <p:nvPr/>
        </p:nvSpPr>
        <p:spPr>
          <a:xfrm rot="16200000">
            <a:off x="4613034" y="5009745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Precision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5CC52F-62C8-4396-B3CA-A36C1E4923A5}"/>
              </a:ext>
            </a:extLst>
          </p:cNvPr>
          <p:cNvSpPr txBox="1"/>
          <p:nvPr/>
        </p:nvSpPr>
        <p:spPr>
          <a:xfrm>
            <a:off x="8884552" y="3997293"/>
            <a:ext cx="2902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Precision = 2/4 = 0.5</a:t>
            </a:r>
          </a:p>
          <a:p>
            <a:r>
              <a:rPr lang="en-US" sz="2400" dirty="0"/>
              <a:t>Recall = 2/3 = 0.67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B916F9-B540-42BD-A584-AB3FC5DEE40A}"/>
              </a:ext>
            </a:extLst>
          </p:cNvPr>
          <p:cNvSpPr txBox="1"/>
          <p:nvPr/>
        </p:nvSpPr>
        <p:spPr>
          <a:xfrm>
            <a:off x="8723083" y="6304494"/>
            <a:ext cx="985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FA348-703B-4323-8F6A-A69C53C4C3C2}"/>
              </a:ext>
            </a:extLst>
          </p:cNvPr>
          <p:cNvSpPr/>
          <p:nvPr/>
        </p:nvSpPr>
        <p:spPr>
          <a:xfrm>
            <a:off x="6965939" y="4386288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DE8DBD-B2EF-43AA-8455-431FCEC516A5}"/>
              </a:ext>
            </a:extLst>
          </p:cNvPr>
          <p:cNvGrpSpPr/>
          <p:nvPr/>
        </p:nvGrpSpPr>
        <p:grpSpPr>
          <a:xfrm>
            <a:off x="6212114" y="1577340"/>
            <a:ext cx="5021939" cy="1723541"/>
            <a:chOff x="5499152" y="4072013"/>
            <a:chExt cx="5021939" cy="17235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79A9B8-AE3A-490F-A5DB-570B024E20BF}"/>
                </a:ext>
              </a:extLst>
            </p:cNvPr>
            <p:cNvSpPr txBox="1"/>
            <p:nvPr/>
          </p:nvSpPr>
          <p:spPr>
            <a:xfrm>
              <a:off x="6923309" y="4692449"/>
              <a:ext cx="3597782" cy="4616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/>
                <a:t>No match &gt; 0.5 </a:t>
              </a:r>
              <a:r>
                <a:rPr lang="en-US" sz="2400" dirty="0" err="1"/>
                <a:t>IoU</a:t>
              </a:r>
              <a:r>
                <a:rPr lang="en-US" sz="2400" dirty="0"/>
                <a:t> with GT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1477B7-F8E4-404E-9211-4AACD77EDE8B}"/>
                </a:ext>
              </a:extLst>
            </p:cNvPr>
            <p:cNvSpPr txBox="1"/>
            <p:nvPr/>
          </p:nvSpPr>
          <p:spPr>
            <a:xfrm>
              <a:off x="6515151" y="4072013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400" dirty="0"/>
                <a:t>0.99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D2F64B-B4EF-473F-B713-5D663B8A86F3}"/>
                </a:ext>
              </a:extLst>
            </p:cNvPr>
            <p:cNvSpPr txBox="1"/>
            <p:nvPr/>
          </p:nvSpPr>
          <p:spPr>
            <a:xfrm>
              <a:off x="5499152" y="5246914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endParaRPr lang="en-US" dirty="0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B6880A4A-4591-4CF4-A4DD-F3ACEF4CE81F}"/>
              </a:ext>
            </a:extLst>
          </p:cNvPr>
          <p:cNvSpPr/>
          <p:nvPr/>
        </p:nvSpPr>
        <p:spPr>
          <a:xfrm>
            <a:off x="7887580" y="4372436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B389D7-7502-4723-9CF2-2F3F53EFBBF4}"/>
              </a:ext>
            </a:extLst>
          </p:cNvPr>
          <p:cNvSpPr/>
          <p:nvPr/>
        </p:nvSpPr>
        <p:spPr>
          <a:xfrm>
            <a:off x="7887580" y="4866771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DF56150-3638-4974-8F41-A0E1257BA99C}"/>
              </a:ext>
            </a:extLst>
          </p:cNvPr>
          <p:cNvSpPr/>
          <p:nvPr/>
        </p:nvSpPr>
        <p:spPr>
          <a:xfrm>
            <a:off x="7887580" y="5240577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800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7839-18DF-42D2-BB0F-B2DD0A8E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Obj. Detectors: Mean Average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A823E-E259-4DC8-BC19-80635AC4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AD24F-C340-4DF4-8D58-625AE4A14C03}"/>
              </a:ext>
            </a:extLst>
          </p:cNvPr>
          <p:cNvSpPr txBox="1"/>
          <p:nvPr/>
        </p:nvSpPr>
        <p:spPr>
          <a:xfrm>
            <a:off x="152399" y="1026050"/>
            <a:ext cx="55226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Run object detector on all test images (with NMS) 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For each category, compute Average Precision (AP) = area under Precision vs Recall Curve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For each detection (highest score to lowest 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Otherwise mark it as negative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Plot a point on PR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94F17-B3CB-4A88-A41B-2933C76077AD}"/>
              </a:ext>
            </a:extLst>
          </p:cNvPr>
          <p:cNvSpPr txBox="1"/>
          <p:nvPr/>
        </p:nvSpPr>
        <p:spPr>
          <a:xfrm>
            <a:off x="6096000" y="10260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dog detections sorted by score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DA4686-F5B0-429F-8E89-53EA410C95BF}"/>
              </a:ext>
            </a:extLst>
          </p:cNvPr>
          <p:cNvCxnSpPr>
            <a:cxnSpLocks/>
          </p:cNvCxnSpPr>
          <p:nvPr/>
        </p:nvCxnSpPr>
        <p:spPr>
          <a:xfrm>
            <a:off x="6212114" y="1465946"/>
            <a:ext cx="5021939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8C42B0-ED06-4F57-B2AE-FB9412BC9AAD}"/>
              </a:ext>
            </a:extLst>
          </p:cNvPr>
          <p:cNvSpPr txBox="1"/>
          <p:nvPr/>
        </p:nvSpPr>
        <p:spPr>
          <a:xfrm>
            <a:off x="6212114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/>
              <a:t>0.99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866AA-6A28-483D-B4E2-CD0BA14F4F9D}"/>
              </a:ext>
            </a:extLst>
          </p:cNvPr>
          <p:cNvSpPr txBox="1"/>
          <p:nvPr/>
        </p:nvSpPr>
        <p:spPr>
          <a:xfrm>
            <a:off x="7228113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609C2-217D-4584-BB34-2A161B58462C}"/>
              </a:ext>
            </a:extLst>
          </p:cNvPr>
          <p:cNvSpPr txBox="1"/>
          <p:nvPr/>
        </p:nvSpPr>
        <p:spPr>
          <a:xfrm>
            <a:off x="8244112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57F6C-D3AA-42D6-962A-390364E33202}"/>
              </a:ext>
            </a:extLst>
          </p:cNvPr>
          <p:cNvSpPr txBox="1"/>
          <p:nvPr/>
        </p:nvSpPr>
        <p:spPr>
          <a:xfrm>
            <a:off x="9260111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1E7E4-D1E1-4FF4-B36B-9A879530A50A}"/>
              </a:ext>
            </a:extLst>
          </p:cNvPr>
          <p:cNvSpPr txBox="1"/>
          <p:nvPr/>
        </p:nvSpPr>
        <p:spPr>
          <a:xfrm>
            <a:off x="10276110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930718-2697-4B70-AA64-B583DC2BBD4E}"/>
              </a:ext>
            </a:extLst>
          </p:cNvPr>
          <p:cNvSpPr txBox="1"/>
          <p:nvPr/>
        </p:nvSpPr>
        <p:spPr>
          <a:xfrm>
            <a:off x="6212114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1A627-020A-40A7-AA75-C4A9EAD794B9}"/>
              </a:ext>
            </a:extLst>
          </p:cNvPr>
          <p:cNvSpPr txBox="1"/>
          <p:nvPr/>
        </p:nvSpPr>
        <p:spPr>
          <a:xfrm>
            <a:off x="7228113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967F8-127A-4C42-91AF-FD677DCCF20F}"/>
              </a:ext>
            </a:extLst>
          </p:cNvPr>
          <p:cNvSpPr txBox="1"/>
          <p:nvPr/>
        </p:nvSpPr>
        <p:spPr>
          <a:xfrm>
            <a:off x="8244112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23BF7-36D0-4B3E-B6D8-6B64EF3A2897}"/>
              </a:ext>
            </a:extLst>
          </p:cNvPr>
          <p:cNvSpPr txBox="1"/>
          <p:nvPr/>
        </p:nvSpPr>
        <p:spPr>
          <a:xfrm>
            <a:off x="6096000" y="34061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ground-truth dog boxes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D1F716-A4A4-41D9-9C9F-C20855E7AF73}"/>
              </a:ext>
            </a:extLst>
          </p:cNvPr>
          <p:cNvGrpSpPr/>
          <p:nvPr/>
        </p:nvGrpSpPr>
        <p:grpSpPr>
          <a:xfrm>
            <a:off x="6212114" y="1587843"/>
            <a:ext cx="1973942" cy="1723541"/>
            <a:chOff x="5512751" y="4072013"/>
            <a:chExt cx="1973942" cy="17235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F1DEB4-1A9B-48CE-A628-A266E006E9BC}"/>
                </a:ext>
              </a:extLst>
            </p:cNvPr>
            <p:cNvSpPr txBox="1"/>
            <p:nvPr/>
          </p:nvSpPr>
          <p:spPr>
            <a:xfrm>
              <a:off x="5512751" y="4072013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400" dirty="0"/>
                <a:t>0.99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F82877-CA98-494F-BA28-F73869CEEFA3}"/>
                </a:ext>
              </a:extLst>
            </p:cNvPr>
            <p:cNvSpPr txBox="1"/>
            <p:nvPr/>
          </p:nvSpPr>
          <p:spPr>
            <a:xfrm>
              <a:off x="6528750" y="5246914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8E1BBB-4736-4586-8162-86E41B65B5D4}"/>
              </a:ext>
            </a:extLst>
          </p:cNvPr>
          <p:cNvCxnSpPr>
            <a:cxnSpLocks/>
          </p:cNvCxnSpPr>
          <p:nvPr/>
        </p:nvCxnSpPr>
        <p:spPr>
          <a:xfrm>
            <a:off x="6096000" y="6244919"/>
            <a:ext cx="290217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D14A-1F13-4A7E-9D9D-EA35801554FC}"/>
              </a:ext>
            </a:extLst>
          </p:cNvPr>
          <p:cNvCxnSpPr>
            <a:cxnSpLocks/>
          </p:cNvCxnSpPr>
          <p:nvPr/>
        </p:nvCxnSpPr>
        <p:spPr>
          <a:xfrm>
            <a:off x="6096000" y="4486401"/>
            <a:ext cx="0" cy="175851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DEA5FC-22B8-4A2B-BB95-0E2464162CD8}"/>
              </a:ext>
            </a:extLst>
          </p:cNvPr>
          <p:cNvCxnSpPr>
            <a:cxnSpLocks/>
          </p:cNvCxnSpPr>
          <p:nvPr/>
        </p:nvCxnSpPr>
        <p:spPr>
          <a:xfrm>
            <a:off x="7063391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C43250-47A3-4022-8D91-D2F316AC8ACC}"/>
              </a:ext>
            </a:extLst>
          </p:cNvPr>
          <p:cNvCxnSpPr>
            <a:cxnSpLocks/>
          </p:cNvCxnSpPr>
          <p:nvPr/>
        </p:nvCxnSpPr>
        <p:spPr>
          <a:xfrm>
            <a:off x="8030782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AD3C06-A3A5-41E3-B4C1-CBD71A6A8F6F}"/>
              </a:ext>
            </a:extLst>
          </p:cNvPr>
          <p:cNvCxnSpPr>
            <a:cxnSpLocks/>
          </p:cNvCxnSpPr>
          <p:nvPr/>
        </p:nvCxnSpPr>
        <p:spPr>
          <a:xfrm>
            <a:off x="8998174" y="619859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5D034D-E0DD-46D9-A3DA-0B88E4EEBF05}"/>
              </a:ext>
            </a:extLst>
          </p:cNvPr>
          <p:cNvCxnSpPr>
            <a:cxnSpLocks/>
          </p:cNvCxnSpPr>
          <p:nvPr/>
        </p:nvCxnSpPr>
        <p:spPr>
          <a:xfrm rot="16200000">
            <a:off x="6100762" y="443537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DCCD3E-0279-43E3-A87A-76D6AEDBC9BC}"/>
              </a:ext>
            </a:extLst>
          </p:cNvPr>
          <p:cNvSpPr txBox="1"/>
          <p:nvPr/>
        </p:nvSpPr>
        <p:spPr>
          <a:xfrm>
            <a:off x="6515099" y="6299633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Recall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9D78B4-4547-4E41-BE7F-DF360A10AF25}"/>
              </a:ext>
            </a:extLst>
          </p:cNvPr>
          <p:cNvSpPr txBox="1"/>
          <p:nvPr/>
        </p:nvSpPr>
        <p:spPr>
          <a:xfrm rot="16200000">
            <a:off x="4613034" y="5009745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Precision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5CC52F-62C8-4396-B3CA-A36C1E4923A5}"/>
              </a:ext>
            </a:extLst>
          </p:cNvPr>
          <p:cNvSpPr txBox="1"/>
          <p:nvPr/>
        </p:nvSpPr>
        <p:spPr>
          <a:xfrm>
            <a:off x="8884552" y="3997293"/>
            <a:ext cx="2902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Precision = 3/5 = 0.6</a:t>
            </a:r>
          </a:p>
          <a:p>
            <a:r>
              <a:rPr lang="en-US" sz="2400" dirty="0"/>
              <a:t>Recall = 3/3 = 1.0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B916F9-B540-42BD-A584-AB3FC5DEE40A}"/>
              </a:ext>
            </a:extLst>
          </p:cNvPr>
          <p:cNvSpPr txBox="1"/>
          <p:nvPr/>
        </p:nvSpPr>
        <p:spPr>
          <a:xfrm>
            <a:off x="8723083" y="6304494"/>
            <a:ext cx="985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FA348-703B-4323-8F6A-A69C53C4C3C2}"/>
              </a:ext>
            </a:extLst>
          </p:cNvPr>
          <p:cNvSpPr/>
          <p:nvPr/>
        </p:nvSpPr>
        <p:spPr>
          <a:xfrm>
            <a:off x="6965939" y="4386288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DE8DBD-B2EF-43AA-8455-431FCEC516A5}"/>
              </a:ext>
            </a:extLst>
          </p:cNvPr>
          <p:cNvGrpSpPr/>
          <p:nvPr/>
        </p:nvGrpSpPr>
        <p:grpSpPr>
          <a:xfrm>
            <a:off x="6212114" y="1577340"/>
            <a:ext cx="4123521" cy="1723541"/>
            <a:chOff x="5499152" y="4072013"/>
            <a:chExt cx="4123521" cy="17235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79A9B8-AE3A-490F-A5DB-570B024E20BF}"/>
                </a:ext>
              </a:extLst>
            </p:cNvPr>
            <p:cNvSpPr txBox="1"/>
            <p:nvPr/>
          </p:nvSpPr>
          <p:spPr>
            <a:xfrm>
              <a:off x="6024891" y="4663593"/>
              <a:ext cx="3597782" cy="4616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/>
                <a:t>Match &gt; 0.5 </a:t>
              </a:r>
              <a:r>
                <a:rPr lang="en-US" sz="2400" dirty="0" err="1"/>
                <a:t>IoU</a:t>
              </a:r>
              <a:endParaRPr lang="en-US" sz="2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1477B7-F8E4-404E-9211-4AACD77EDE8B}"/>
                </a:ext>
              </a:extLst>
            </p:cNvPr>
            <p:cNvSpPr txBox="1"/>
            <p:nvPr/>
          </p:nvSpPr>
          <p:spPr>
            <a:xfrm>
              <a:off x="6515151" y="4072013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400" dirty="0"/>
                <a:t>0.99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D2F64B-B4EF-473F-B713-5D663B8A86F3}"/>
                </a:ext>
              </a:extLst>
            </p:cNvPr>
            <p:cNvSpPr txBox="1"/>
            <p:nvPr/>
          </p:nvSpPr>
          <p:spPr>
            <a:xfrm>
              <a:off x="5499152" y="5246914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endParaRPr lang="en-US" dirty="0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B6880A4A-4591-4CF4-A4DD-F3ACEF4CE81F}"/>
              </a:ext>
            </a:extLst>
          </p:cNvPr>
          <p:cNvSpPr/>
          <p:nvPr/>
        </p:nvSpPr>
        <p:spPr>
          <a:xfrm>
            <a:off x="7887580" y="4372436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B389D7-7502-4723-9CF2-2F3F53EFBBF4}"/>
              </a:ext>
            </a:extLst>
          </p:cNvPr>
          <p:cNvSpPr/>
          <p:nvPr/>
        </p:nvSpPr>
        <p:spPr>
          <a:xfrm>
            <a:off x="7887580" y="4866771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DF56150-3638-4974-8F41-A0E1257BA99C}"/>
              </a:ext>
            </a:extLst>
          </p:cNvPr>
          <p:cNvSpPr/>
          <p:nvPr/>
        </p:nvSpPr>
        <p:spPr>
          <a:xfrm>
            <a:off x="7887580" y="5240577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CF3EE2-174D-492E-A77A-7765BA71A450}"/>
              </a:ext>
            </a:extLst>
          </p:cNvPr>
          <p:cNvCxnSpPr>
            <a:stCxn id="19" idx="0"/>
            <a:endCxn id="14" idx="2"/>
          </p:cNvCxnSpPr>
          <p:nvPr/>
        </p:nvCxnSpPr>
        <p:spPr>
          <a:xfrm flipV="1">
            <a:off x="8723084" y="2137931"/>
            <a:ext cx="2031998" cy="6262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80A39E4-DFFE-4272-B553-B855749240FB}"/>
              </a:ext>
            </a:extLst>
          </p:cNvPr>
          <p:cNvSpPr/>
          <p:nvPr/>
        </p:nvSpPr>
        <p:spPr>
          <a:xfrm>
            <a:off x="8884552" y="5126001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737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A2BE655-14CF-406E-A99B-11548A72DB25}"/>
              </a:ext>
            </a:extLst>
          </p:cNvPr>
          <p:cNvSpPr/>
          <p:nvPr/>
        </p:nvSpPr>
        <p:spPr>
          <a:xfrm>
            <a:off x="6096000" y="4481089"/>
            <a:ext cx="2917371" cy="1758518"/>
          </a:xfrm>
          <a:custGeom>
            <a:avLst/>
            <a:gdLst>
              <a:gd name="connsiteX0" fmla="*/ 0 w 2877728"/>
              <a:gd name="connsiteY0" fmla="*/ 0 h 1758518"/>
              <a:gd name="connsiteX1" fmla="*/ 2877728 w 2877728"/>
              <a:gd name="connsiteY1" fmla="*/ 0 h 1758518"/>
              <a:gd name="connsiteX2" fmla="*/ 2877728 w 2877728"/>
              <a:gd name="connsiteY2" fmla="*/ 1758518 h 1758518"/>
              <a:gd name="connsiteX3" fmla="*/ 0 w 2877728"/>
              <a:gd name="connsiteY3" fmla="*/ 1758518 h 1758518"/>
              <a:gd name="connsiteX4" fmla="*/ 0 w 2877728"/>
              <a:gd name="connsiteY4" fmla="*/ 0 h 1758518"/>
              <a:gd name="connsiteX0" fmla="*/ 0 w 2877728"/>
              <a:gd name="connsiteY0" fmla="*/ 0 h 1758518"/>
              <a:gd name="connsiteX1" fmla="*/ 1890757 w 2877728"/>
              <a:gd name="connsiteY1" fmla="*/ 0 h 1758518"/>
              <a:gd name="connsiteX2" fmla="*/ 2877728 w 2877728"/>
              <a:gd name="connsiteY2" fmla="*/ 1758518 h 1758518"/>
              <a:gd name="connsiteX3" fmla="*/ 0 w 2877728"/>
              <a:gd name="connsiteY3" fmla="*/ 1758518 h 1758518"/>
              <a:gd name="connsiteX4" fmla="*/ 0 w 2877728"/>
              <a:gd name="connsiteY4" fmla="*/ 0 h 1758518"/>
              <a:gd name="connsiteX0" fmla="*/ 0 w 2877728"/>
              <a:gd name="connsiteY0" fmla="*/ 0 h 1758518"/>
              <a:gd name="connsiteX1" fmla="*/ 1890757 w 2877728"/>
              <a:gd name="connsiteY1" fmla="*/ 0 h 1758518"/>
              <a:gd name="connsiteX2" fmla="*/ 2351314 w 2877728"/>
              <a:gd name="connsiteY2" fmla="*/ 816625 h 1758518"/>
              <a:gd name="connsiteX3" fmla="*/ 2877728 w 2877728"/>
              <a:gd name="connsiteY3" fmla="*/ 1758518 h 1758518"/>
              <a:gd name="connsiteX4" fmla="*/ 0 w 2877728"/>
              <a:gd name="connsiteY4" fmla="*/ 1758518 h 1758518"/>
              <a:gd name="connsiteX5" fmla="*/ 0 w 2877728"/>
              <a:gd name="connsiteY5" fmla="*/ 0 h 1758518"/>
              <a:gd name="connsiteX0" fmla="*/ 0 w 2877728"/>
              <a:gd name="connsiteY0" fmla="*/ 0 h 1758518"/>
              <a:gd name="connsiteX1" fmla="*/ 1890757 w 2877728"/>
              <a:gd name="connsiteY1" fmla="*/ 0 h 1758518"/>
              <a:gd name="connsiteX2" fmla="*/ 1915886 w 2877728"/>
              <a:gd name="connsiteY2" fmla="*/ 889197 h 1758518"/>
              <a:gd name="connsiteX3" fmla="*/ 2877728 w 2877728"/>
              <a:gd name="connsiteY3" fmla="*/ 1758518 h 1758518"/>
              <a:gd name="connsiteX4" fmla="*/ 0 w 2877728"/>
              <a:gd name="connsiteY4" fmla="*/ 1758518 h 1758518"/>
              <a:gd name="connsiteX5" fmla="*/ 0 w 2877728"/>
              <a:gd name="connsiteY5" fmla="*/ 0 h 1758518"/>
              <a:gd name="connsiteX0" fmla="*/ 0 w 2917371"/>
              <a:gd name="connsiteY0" fmla="*/ 0 h 1758518"/>
              <a:gd name="connsiteX1" fmla="*/ 1890757 w 2917371"/>
              <a:gd name="connsiteY1" fmla="*/ 0 h 1758518"/>
              <a:gd name="connsiteX2" fmla="*/ 1915886 w 2917371"/>
              <a:gd name="connsiteY2" fmla="*/ 889197 h 1758518"/>
              <a:gd name="connsiteX3" fmla="*/ 2917371 w 2917371"/>
              <a:gd name="connsiteY3" fmla="*/ 744054 h 1758518"/>
              <a:gd name="connsiteX4" fmla="*/ 2877728 w 2917371"/>
              <a:gd name="connsiteY4" fmla="*/ 1758518 h 1758518"/>
              <a:gd name="connsiteX5" fmla="*/ 0 w 2917371"/>
              <a:gd name="connsiteY5" fmla="*/ 1758518 h 1758518"/>
              <a:gd name="connsiteX6" fmla="*/ 0 w 2917371"/>
              <a:gd name="connsiteY6" fmla="*/ 0 h 175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7371" h="1758518">
                <a:moveTo>
                  <a:pt x="0" y="0"/>
                </a:moveTo>
                <a:lnTo>
                  <a:pt x="1890757" y="0"/>
                </a:lnTo>
                <a:lnTo>
                  <a:pt x="1915886" y="889197"/>
                </a:lnTo>
                <a:cubicBezTo>
                  <a:pt x="2080381" y="1044016"/>
                  <a:pt x="2752876" y="589235"/>
                  <a:pt x="2917371" y="744054"/>
                </a:cubicBezTo>
                <a:lnTo>
                  <a:pt x="2877728" y="1758518"/>
                </a:lnTo>
                <a:lnTo>
                  <a:pt x="0" y="17585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A7839-18DF-42D2-BB0F-B2DD0A8E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Obj. Detectors: Mean Average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A823E-E259-4DC8-BC19-80635AC4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AD24F-C340-4DF4-8D58-625AE4A14C03}"/>
              </a:ext>
            </a:extLst>
          </p:cNvPr>
          <p:cNvSpPr txBox="1"/>
          <p:nvPr/>
        </p:nvSpPr>
        <p:spPr>
          <a:xfrm>
            <a:off x="152399" y="1026050"/>
            <a:ext cx="55226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Run object detector on all test images (with NMS) 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For each category, compute Average Precision (AP) = area under Precision vs Recall Curve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For each detection (highest score to lowest 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Otherwise mark it as negative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Plot a point on PR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94F17-B3CB-4A88-A41B-2933C76077AD}"/>
              </a:ext>
            </a:extLst>
          </p:cNvPr>
          <p:cNvSpPr txBox="1"/>
          <p:nvPr/>
        </p:nvSpPr>
        <p:spPr>
          <a:xfrm>
            <a:off x="6096000" y="10260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dog detections sorted by score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DA4686-F5B0-429F-8E89-53EA410C95BF}"/>
              </a:ext>
            </a:extLst>
          </p:cNvPr>
          <p:cNvCxnSpPr>
            <a:cxnSpLocks/>
          </p:cNvCxnSpPr>
          <p:nvPr/>
        </p:nvCxnSpPr>
        <p:spPr>
          <a:xfrm>
            <a:off x="6212114" y="1465946"/>
            <a:ext cx="5021939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8C42B0-ED06-4F57-B2AE-FB9412BC9AAD}"/>
              </a:ext>
            </a:extLst>
          </p:cNvPr>
          <p:cNvSpPr txBox="1"/>
          <p:nvPr/>
        </p:nvSpPr>
        <p:spPr>
          <a:xfrm>
            <a:off x="6212114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/>
              <a:t>0.99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866AA-6A28-483D-B4E2-CD0BA14F4F9D}"/>
              </a:ext>
            </a:extLst>
          </p:cNvPr>
          <p:cNvSpPr txBox="1"/>
          <p:nvPr/>
        </p:nvSpPr>
        <p:spPr>
          <a:xfrm>
            <a:off x="7228113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609C2-217D-4584-BB34-2A161B58462C}"/>
              </a:ext>
            </a:extLst>
          </p:cNvPr>
          <p:cNvSpPr txBox="1"/>
          <p:nvPr/>
        </p:nvSpPr>
        <p:spPr>
          <a:xfrm>
            <a:off x="8244112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0.90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57F6C-D3AA-42D6-962A-390364E33202}"/>
              </a:ext>
            </a:extLst>
          </p:cNvPr>
          <p:cNvSpPr txBox="1"/>
          <p:nvPr/>
        </p:nvSpPr>
        <p:spPr>
          <a:xfrm>
            <a:off x="9260111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1E7E4-D1E1-4FF4-B36B-9A879530A50A}"/>
              </a:ext>
            </a:extLst>
          </p:cNvPr>
          <p:cNvSpPr txBox="1"/>
          <p:nvPr/>
        </p:nvSpPr>
        <p:spPr>
          <a:xfrm>
            <a:off x="10276110" y="1589291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930718-2697-4B70-AA64-B583DC2BBD4E}"/>
              </a:ext>
            </a:extLst>
          </p:cNvPr>
          <p:cNvSpPr txBox="1"/>
          <p:nvPr/>
        </p:nvSpPr>
        <p:spPr>
          <a:xfrm>
            <a:off x="6212114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1A627-020A-40A7-AA75-C4A9EAD794B9}"/>
              </a:ext>
            </a:extLst>
          </p:cNvPr>
          <p:cNvSpPr txBox="1"/>
          <p:nvPr/>
        </p:nvSpPr>
        <p:spPr>
          <a:xfrm>
            <a:off x="7228113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967F8-127A-4C42-91AF-FD677DCCF20F}"/>
              </a:ext>
            </a:extLst>
          </p:cNvPr>
          <p:cNvSpPr txBox="1"/>
          <p:nvPr/>
        </p:nvSpPr>
        <p:spPr>
          <a:xfrm>
            <a:off x="8244112" y="2764192"/>
            <a:ext cx="957943" cy="548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23BF7-36D0-4B3E-B6D8-6B64EF3A2897}"/>
              </a:ext>
            </a:extLst>
          </p:cNvPr>
          <p:cNvSpPr txBox="1"/>
          <p:nvPr/>
        </p:nvSpPr>
        <p:spPr>
          <a:xfrm>
            <a:off x="6096000" y="34061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All ground-truth dog boxes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D1F716-A4A4-41D9-9C9F-C20855E7AF73}"/>
              </a:ext>
            </a:extLst>
          </p:cNvPr>
          <p:cNvGrpSpPr/>
          <p:nvPr/>
        </p:nvGrpSpPr>
        <p:grpSpPr>
          <a:xfrm>
            <a:off x="6212114" y="1587843"/>
            <a:ext cx="1973942" cy="1723541"/>
            <a:chOff x="5512751" y="4072013"/>
            <a:chExt cx="1973942" cy="17235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F1DEB4-1A9B-48CE-A628-A266E006E9BC}"/>
                </a:ext>
              </a:extLst>
            </p:cNvPr>
            <p:cNvSpPr txBox="1"/>
            <p:nvPr/>
          </p:nvSpPr>
          <p:spPr>
            <a:xfrm>
              <a:off x="5512751" y="4072013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400" dirty="0"/>
                <a:t>0.99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F82877-CA98-494F-BA28-F73869CEEFA3}"/>
                </a:ext>
              </a:extLst>
            </p:cNvPr>
            <p:cNvSpPr txBox="1"/>
            <p:nvPr/>
          </p:nvSpPr>
          <p:spPr>
            <a:xfrm>
              <a:off x="6528750" y="5246914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8E1BBB-4736-4586-8162-86E41B65B5D4}"/>
              </a:ext>
            </a:extLst>
          </p:cNvPr>
          <p:cNvCxnSpPr>
            <a:cxnSpLocks/>
          </p:cNvCxnSpPr>
          <p:nvPr/>
        </p:nvCxnSpPr>
        <p:spPr>
          <a:xfrm>
            <a:off x="6096000" y="6244919"/>
            <a:ext cx="290217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D14A-1F13-4A7E-9D9D-EA35801554FC}"/>
              </a:ext>
            </a:extLst>
          </p:cNvPr>
          <p:cNvCxnSpPr>
            <a:cxnSpLocks/>
          </p:cNvCxnSpPr>
          <p:nvPr/>
        </p:nvCxnSpPr>
        <p:spPr>
          <a:xfrm>
            <a:off x="6096000" y="4486401"/>
            <a:ext cx="0" cy="175851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DEA5FC-22B8-4A2B-BB95-0E2464162CD8}"/>
              </a:ext>
            </a:extLst>
          </p:cNvPr>
          <p:cNvCxnSpPr>
            <a:cxnSpLocks/>
          </p:cNvCxnSpPr>
          <p:nvPr/>
        </p:nvCxnSpPr>
        <p:spPr>
          <a:xfrm>
            <a:off x="7063391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C43250-47A3-4022-8D91-D2F316AC8ACC}"/>
              </a:ext>
            </a:extLst>
          </p:cNvPr>
          <p:cNvCxnSpPr>
            <a:cxnSpLocks/>
          </p:cNvCxnSpPr>
          <p:nvPr/>
        </p:nvCxnSpPr>
        <p:spPr>
          <a:xfrm>
            <a:off x="8030782" y="6197138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AD3C06-A3A5-41E3-B4C1-CBD71A6A8F6F}"/>
              </a:ext>
            </a:extLst>
          </p:cNvPr>
          <p:cNvCxnSpPr>
            <a:cxnSpLocks/>
          </p:cNvCxnSpPr>
          <p:nvPr/>
        </p:nvCxnSpPr>
        <p:spPr>
          <a:xfrm>
            <a:off x="8998174" y="619859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5D034D-E0DD-46D9-A3DA-0B88E4EEBF05}"/>
              </a:ext>
            </a:extLst>
          </p:cNvPr>
          <p:cNvCxnSpPr>
            <a:cxnSpLocks/>
          </p:cNvCxnSpPr>
          <p:nvPr/>
        </p:nvCxnSpPr>
        <p:spPr>
          <a:xfrm rot="16200000">
            <a:off x="6100762" y="4435370"/>
            <a:ext cx="0" cy="914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DCCD3E-0279-43E3-A87A-76D6AEDBC9BC}"/>
              </a:ext>
            </a:extLst>
          </p:cNvPr>
          <p:cNvSpPr txBox="1"/>
          <p:nvPr/>
        </p:nvSpPr>
        <p:spPr>
          <a:xfrm>
            <a:off x="6515099" y="6299633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Recall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9D78B4-4547-4E41-BE7F-DF360A10AF25}"/>
              </a:ext>
            </a:extLst>
          </p:cNvPr>
          <p:cNvSpPr txBox="1"/>
          <p:nvPr/>
        </p:nvSpPr>
        <p:spPr>
          <a:xfrm rot="16200000">
            <a:off x="4613034" y="5009745"/>
            <a:ext cx="232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Precision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5CC52F-62C8-4396-B3CA-A36C1E4923A5}"/>
              </a:ext>
            </a:extLst>
          </p:cNvPr>
          <p:cNvSpPr txBox="1"/>
          <p:nvPr/>
        </p:nvSpPr>
        <p:spPr>
          <a:xfrm>
            <a:off x="8884552" y="3997293"/>
            <a:ext cx="2902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Precision = 3/5 = 0.6</a:t>
            </a:r>
          </a:p>
          <a:p>
            <a:r>
              <a:rPr lang="en-US" sz="2400" dirty="0"/>
              <a:t>Recall = 3/3 = 1.0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B916F9-B540-42BD-A584-AB3FC5DEE40A}"/>
              </a:ext>
            </a:extLst>
          </p:cNvPr>
          <p:cNvSpPr txBox="1"/>
          <p:nvPr/>
        </p:nvSpPr>
        <p:spPr>
          <a:xfrm>
            <a:off x="8723083" y="6304494"/>
            <a:ext cx="985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FA348-703B-4323-8F6A-A69C53C4C3C2}"/>
              </a:ext>
            </a:extLst>
          </p:cNvPr>
          <p:cNvSpPr/>
          <p:nvPr/>
        </p:nvSpPr>
        <p:spPr>
          <a:xfrm>
            <a:off x="6965939" y="4386288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DE8DBD-B2EF-43AA-8455-431FCEC516A5}"/>
              </a:ext>
            </a:extLst>
          </p:cNvPr>
          <p:cNvGrpSpPr/>
          <p:nvPr/>
        </p:nvGrpSpPr>
        <p:grpSpPr>
          <a:xfrm>
            <a:off x="6212114" y="1577340"/>
            <a:ext cx="1973942" cy="1723541"/>
            <a:chOff x="5499152" y="4072013"/>
            <a:chExt cx="1973942" cy="17235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1477B7-F8E4-404E-9211-4AACD77EDE8B}"/>
                </a:ext>
              </a:extLst>
            </p:cNvPr>
            <p:cNvSpPr txBox="1"/>
            <p:nvPr/>
          </p:nvSpPr>
          <p:spPr>
            <a:xfrm>
              <a:off x="6515151" y="4072013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400" dirty="0"/>
                <a:t>0.99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D2F64B-B4EF-473F-B713-5D663B8A86F3}"/>
                </a:ext>
              </a:extLst>
            </p:cNvPr>
            <p:cNvSpPr txBox="1"/>
            <p:nvPr/>
          </p:nvSpPr>
          <p:spPr>
            <a:xfrm>
              <a:off x="5499152" y="5246914"/>
              <a:ext cx="957943" cy="5486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 anchorCtr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endParaRPr lang="en-US" dirty="0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B6880A4A-4591-4CF4-A4DD-F3ACEF4CE81F}"/>
              </a:ext>
            </a:extLst>
          </p:cNvPr>
          <p:cNvSpPr/>
          <p:nvPr/>
        </p:nvSpPr>
        <p:spPr>
          <a:xfrm>
            <a:off x="7887580" y="4372436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B389D7-7502-4723-9CF2-2F3F53EFBBF4}"/>
              </a:ext>
            </a:extLst>
          </p:cNvPr>
          <p:cNvSpPr/>
          <p:nvPr/>
        </p:nvSpPr>
        <p:spPr>
          <a:xfrm>
            <a:off x="7887580" y="4866771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DF56150-3638-4974-8F41-A0E1257BA99C}"/>
              </a:ext>
            </a:extLst>
          </p:cNvPr>
          <p:cNvSpPr/>
          <p:nvPr/>
        </p:nvSpPr>
        <p:spPr>
          <a:xfrm>
            <a:off x="7887580" y="5240577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0D52BFA-3840-4A21-95A4-3CAC8D1D39D2}"/>
              </a:ext>
            </a:extLst>
          </p:cNvPr>
          <p:cNvSpPr/>
          <p:nvPr/>
        </p:nvSpPr>
        <p:spPr>
          <a:xfrm>
            <a:off x="8884552" y="5126001"/>
            <a:ext cx="189603" cy="18960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F36869-6E6C-483D-BE33-7A45129532EA}"/>
              </a:ext>
            </a:extLst>
          </p:cNvPr>
          <p:cNvSpPr txBox="1"/>
          <p:nvPr/>
        </p:nvSpPr>
        <p:spPr>
          <a:xfrm>
            <a:off x="6515098" y="5506661"/>
            <a:ext cx="1903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Dog AP = 0.86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0375BE-3B88-4EAF-878D-68BCA241EB57}"/>
              </a:ext>
            </a:extLst>
          </p:cNvPr>
          <p:cNvSpPr txBox="1"/>
          <p:nvPr/>
        </p:nvSpPr>
        <p:spPr>
          <a:xfrm>
            <a:off x="668351" y="4631621"/>
            <a:ext cx="44914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i="0" u="none" strike="noStrike" baseline="0" dirty="0">
                <a:solidFill>
                  <a:schemeClr val="accent4"/>
                </a:solidFill>
                <a:latin typeface="Calibri-Bold"/>
              </a:rPr>
              <a:t>How to get AP = 1.0: Hit all GT</a:t>
            </a:r>
          </a:p>
          <a:p>
            <a:pPr algn="l"/>
            <a:r>
              <a:rPr lang="en-US" sz="2400" i="0" u="none" strike="noStrike" baseline="0" dirty="0">
                <a:solidFill>
                  <a:schemeClr val="accent4"/>
                </a:solidFill>
                <a:latin typeface="Calibri-Bold"/>
              </a:rPr>
              <a:t>boxes with </a:t>
            </a:r>
            <a:r>
              <a:rPr lang="en-US" sz="2400" i="0" u="none" strike="noStrike" baseline="0" dirty="0" err="1">
                <a:solidFill>
                  <a:schemeClr val="accent4"/>
                </a:solidFill>
                <a:latin typeface="Calibri-Bold"/>
              </a:rPr>
              <a:t>IoU</a:t>
            </a:r>
            <a:r>
              <a:rPr lang="en-US" sz="2400" i="0" u="none" strike="noStrike" baseline="0" dirty="0">
                <a:solidFill>
                  <a:schemeClr val="accent4"/>
                </a:solidFill>
                <a:latin typeface="Calibri-Bold"/>
              </a:rPr>
              <a:t> &gt; 0.5, and have no</a:t>
            </a:r>
          </a:p>
          <a:p>
            <a:pPr algn="l"/>
            <a:r>
              <a:rPr lang="en-US" sz="2400" i="0" u="none" strike="noStrike" baseline="0" dirty="0">
                <a:solidFill>
                  <a:schemeClr val="accent4"/>
                </a:solidFill>
                <a:latin typeface="Calibri-Bold"/>
              </a:rPr>
              <a:t>“false positive” detections ranked</a:t>
            </a:r>
          </a:p>
          <a:p>
            <a:pPr algn="l"/>
            <a:r>
              <a:rPr lang="en-US" sz="2400" i="0" u="none" strike="noStrike" baseline="0" dirty="0">
                <a:solidFill>
                  <a:schemeClr val="accent4"/>
                </a:solidFill>
                <a:latin typeface="Calibri-Bold"/>
              </a:rPr>
              <a:t>above any “true positives”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279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7839-18DF-42D2-BB0F-B2DD0A8E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Obj. Detectors: Mean Average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A823E-E259-4DC8-BC19-80635AC4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AD24F-C340-4DF4-8D58-625AE4A14C03}"/>
              </a:ext>
            </a:extLst>
          </p:cNvPr>
          <p:cNvSpPr txBox="1"/>
          <p:nvPr/>
        </p:nvSpPr>
        <p:spPr>
          <a:xfrm>
            <a:off x="152399" y="1026050"/>
            <a:ext cx="55226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Run object detector on all test images (with NMS) 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For each category, compute Average Precision (AP) = area under Precision vs Recall Curve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For each detection (highest score to lowest 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Otherwise mark it as negative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Plot a point on PR Curve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Mean Average Precision (</a:t>
            </a:r>
            <a:r>
              <a:rPr lang="en-US" sz="2400" dirty="0" err="1"/>
              <a:t>mAP</a:t>
            </a:r>
            <a:r>
              <a:rPr lang="en-US" sz="2400" dirty="0"/>
              <a:t>) = average of AP for each 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6A08C-C2E2-418C-9941-14A3058B02A1}"/>
              </a:ext>
            </a:extLst>
          </p:cNvPr>
          <p:cNvSpPr txBox="1"/>
          <p:nvPr/>
        </p:nvSpPr>
        <p:spPr>
          <a:xfrm>
            <a:off x="7315200" y="1204686"/>
            <a:ext cx="4310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Car AP = 0.65</a:t>
            </a:r>
          </a:p>
          <a:p>
            <a:pPr algn="l"/>
            <a:r>
              <a:rPr lang="en-US" sz="2400" dirty="0"/>
              <a:t>Cat AP = 0.80</a:t>
            </a:r>
          </a:p>
          <a:p>
            <a:pPr algn="l"/>
            <a:r>
              <a:rPr lang="en-US" sz="2400" dirty="0"/>
              <a:t>Do AP = 0.86</a:t>
            </a:r>
          </a:p>
          <a:p>
            <a:pPr algn="l"/>
            <a:r>
              <a:rPr lang="en-US" sz="2400" dirty="0"/>
              <a:t>mAP@0.5 = 0.77</a:t>
            </a:r>
          </a:p>
        </p:txBody>
      </p:sp>
    </p:spTree>
    <p:extLst>
      <p:ext uri="{BB962C8B-B14F-4D97-AF65-F5344CB8AC3E}">
        <p14:creationId xmlns:p14="http://schemas.microsoft.com/office/powerpoint/2010/main" val="42497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7839-18DF-42D2-BB0F-B2DD0A8E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Obj. Detectors: Mean Average Precision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A823E-E259-4DC8-BC19-80635AC4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AD24F-C340-4DF4-8D58-625AE4A14C03}"/>
              </a:ext>
            </a:extLst>
          </p:cNvPr>
          <p:cNvSpPr txBox="1"/>
          <p:nvPr/>
        </p:nvSpPr>
        <p:spPr>
          <a:xfrm>
            <a:off x="152399" y="1026050"/>
            <a:ext cx="552268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Run object detector on all test images (with NMS) 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For each category, compute Average Precision (AP) = area under Precision vs Recall Curve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For each detection (highest score to lowest score)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Otherwise mark it as negative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Plot a point on PR Curve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Mean Average Precision (</a:t>
            </a:r>
            <a:r>
              <a:rPr lang="en-US" sz="2400" dirty="0" err="1"/>
              <a:t>mAP</a:t>
            </a:r>
            <a:r>
              <a:rPr lang="en-US" sz="2400" dirty="0"/>
              <a:t>) = average of AP for each category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For “COCO </a:t>
            </a:r>
            <a:r>
              <a:rPr lang="en-US" sz="2400" dirty="0" err="1"/>
              <a:t>mAP</a:t>
            </a:r>
            <a:r>
              <a:rPr lang="en-US" sz="2400" dirty="0"/>
              <a:t>”: Compute </a:t>
            </a:r>
            <a:r>
              <a:rPr lang="en-US" sz="2400" dirty="0" err="1"/>
              <a:t>mAP@thresh</a:t>
            </a:r>
            <a:r>
              <a:rPr lang="en-US" sz="2400" dirty="0"/>
              <a:t> for each </a:t>
            </a:r>
            <a:r>
              <a:rPr lang="en-US" sz="2400" dirty="0" err="1"/>
              <a:t>IoU</a:t>
            </a:r>
            <a:r>
              <a:rPr lang="en-US" sz="2400" dirty="0"/>
              <a:t> threshold (0.5, 0.55, 0.6, …, 0.95) and take average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6A08C-C2E2-418C-9941-14A3058B02A1}"/>
              </a:ext>
            </a:extLst>
          </p:cNvPr>
          <p:cNvSpPr txBox="1"/>
          <p:nvPr/>
        </p:nvSpPr>
        <p:spPr>
          <a:xfrm>
            <a:off x="7315200" y="1204686"/>
            <a:ext cx="4310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dirty="0"/>
              <a:t>mAP@0.5 = 0.77</a:t>
            </a:r>
          </a:p>
          <a:p>
            <a:pPr algn="l"/>
            <a:r>
              <a:rPr lang="it-IT" sz="2400" dirty="0"/>
              <a:t>mAP@0.55 = 0.71</a:t>
            </a:r>
          </a:p>
          <a:p>
            <a:pPr algn="l"/>
            <a:r>
              <a:rPr lang="it-IT" sz="2400" dirty="0"/>
              <a:t>mAP@0.60 = 0.65</a:t>
            </a:r>
          </a:p>
          <a:p>
            <a:pPr algn="l"/>
            <a:r>
              <a:rPr lang="it-IT" sz="2400" dirty="0"/>
              <a:t>…</a:t>
            </a:r>
          </a:p>
          <a:p>
            <a:pPr algn="l"/>
            <a:r>
              <a:rPr lang="it-IT" sz="2400" dirty="0"/>
              <a:t>mAP@0.95 = 0.2</a:t>
            </a:r>
          </a:p>
          <a:p>
            <a:pPr algn="l"/>
            <a:r>
              <a:rPr lang="it-IT" sz="2400" dirty="0"/>
              <a:t>COCO mAP = 0.4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434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>
            <a:off x="2078380" y="3862906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</p:spPr>
        <p:txBody>
          <a:bodyPr>
            <a:normAutofit/>
          </a:bodyPr>
          <a:lstStyle/>
          <a:p>
            <a:r>
              <a:rPr lang="en-US" dirty="0"/>
              <a:t>R-CNN: Region-Based CNN</a:t>
            </a:r>
          </a:p>
        </p:txBody>
      </p:sp>
      <p:sp>
        <p:nvSpPr>
          <p:cNvPr id="12" name="Parallelogram 11"/>
          <p:cNvSpPr/>
          <p:nvPr/>
        </p:nvSpPr>
        <p:spPr>
          <a:xfrm>
            <a:off x="336117" y="4484154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141902" y="6129702"/>
            <a:ext cx="1677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 image</a:t>
            </a:r>
          </a:p>
        </p:txBody>
      </p:sp>
      <p:sp>
        <p:nvSpPr>
          <p:cNvPr id="18" name="Cube 17"/>
          <p:cNvSpPr/>
          <p:nvPr/>
        </p:nvSpPr>
        <p:spPr>
          <a:xfrm>
            <a:off x="2013972" y="2033880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Cube 18"/>
          <p:cNvSpPr/>
          <p:nvPr/>
        </p:nvSpPr>
        <p:spPr>
          <a:xfrm>
            <a:off x="3651091" y="1664046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502393" y="2547529"/>
            <a:ext cx="1382488" cy="1657682"/>
          </a:xfrm>
          <a:prstGeom prst="cube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2" name="Parallelogram 21"/>
          <p:cNvSpPr/>
          <p:nvPr/>
        </p:nvSpPr>
        <p:spPr>
          <a:xfrm>
            <a:off x="3858518" y="3550518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Parallelogram 24"/>
          <p:cNvSpPr/>
          <p:nvPr/>
        </p:nvSpPr>
        <p:spPr>
          <a:xfrm>
            <a:off x="731831" y="4451268"/>
            <a:ext cx="779434" cy="246055"/>
          </a:xfrm>
          <a:prstGeom prst="parallelogram">
            <a:avLst>
              <a:gd name="adj" fmla="val 92429"/>
            </a:avLst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8183" y="2033880"/>
            <a:ext cx="649730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SVMs</a:t>
            </a:r>
          </a:p>
        </p:txBody>
      </p:sp>
      <p:sp>
        <p:nvSpPr>
          <p:cNvPr id="27" name="Up Arrow 26"/>
          <p:cNvSpPr/>
          <p:nvPr/>
        </p:nvSpPr>
        <p:spPr>
          <a:xfrm>
            <a:off x="1020744" y="2431710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2292935" y="1544619"/>
            <a:ext cx="649730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SVMs</a:t>
            </a:r>
            <a:endParaRPr lang="en-US" sz="1600" dirty="0"/>
          </a:p>
        </p:txBody>
      </p:sp>
      <p:sp>
        <p:nvSpPr>
          <p:cNvPr id="29" name="Up Arrow 28"/>
          <p:cNvSpPr/>
          <p:nvPr/>
        </p:nvSpPr>
        <p:spPr>
          <a:xfrm>
            <a:off x="2525496" y="194244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4106471" y="1174785"/>
            <a:ext cx="649730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SVMs</a:t>
            </a:r>
          </a:p>
        </p:txBody>
      </p:sp>
      <p:sp>
        <p:nvSpPr>
          <p:cNvPr id="31" name="Up Arrow 30"/>
          <p:cNvSpPr/>
          <p:nvPr/>
        </p:nvSpPr>
        <p:spPr>
          <a:xfrm>
            <a:off x="4339032" y="1572615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Up Arrow 32"/>
          <p:cNvSpPr/>
          <p:nvPr/>
        </p:nvSpPr>
        <p:spPr>
          <a:xfrm>
            <a:off x="930158" y="4231204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Up Arrow 34"/>
          <p:cNvSpPr/>
          <p:nvPr/>
        </p:nvSpPr>
        <p:spPr>
          <a:xfrm>
            <a:off x="2346939" y="371447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Up Arrow 36"/>
          <p:cNvSpPr/>
          <p:nvPr/>
        </p:nvSpPr>
        <p:spPr>
          <a:xfrm>
            <a:off x="4090592" y="3357743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TextBox 40"/>
          <p:cNvSpPr txBox="1"/>
          <p:nvPr/>
        </p:nvSpPr>
        <p:spPr>
          <a:xfrm>
            <a:off x="4629238" y="3526204"/>
            <a:ext cx="275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Warped image regions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46701" y="2033880"/>
            <a:ext cx="2237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Forward each region through </a:t>
            </a:r>
            <a:r>
              <a:rPr lang="en-US" sz="2400" dirty="0" err="1"/>
              <a:t>ConvNet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7212712" y="838200"/>
            <a:ext cx="4608292" cy="46166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Classify regions with SVMs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8D12E1-41A2-4B35-AB71-721D433F8CDE}"/>
              </a:ext>
            </a:extLst>
          </p:cNvPr>
          <p:cNvGrpSpPr/>
          <p:nvPr/>
        </p:nvGrpSpPr>
        <p:grpSpPr>
          <a:xfrm>
            <a:off x="403943" y="4568147"/>
            <a:ext cx="6706206" cy="1466147"/>
            <a:chOff x="2782808" y="4568147"/>
            <a:chExt cx="6706206" cy="1466147"/>
          </a:xfrm>
        </p:grpSpPr>
        <p:sp>
          <p:nvSpPr>
            <p:cNvPr id="14" name="Parallelogram 13"/>
            <p:cNvSpPr/>
            <p:nvPr/>
          </p:nvSpPr>
          <p:spPr>
            <a:xfrm>
              <a:off x="3610773" y="4568147"/>
              <a:ext cx="2400385" cy="1006284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6011157" y="4586646"/>
              <a:ext cx="1150568" cy="41513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7" name="Parallelogram 16"/>
            <p:cNvSpPr/>
            <p:nvPr/>
          </p:nvSpPr>
          <p:spPr>
            <a:xfrm>
              <a:off x="2782808" y="5388279"/>
              <a:ext cx="1116747" cy="64601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6744228" y="4730209"/>
              <a:ext cx="910663" cy="0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5002492" y="4730210"/>
              <a:ext cx="2652401" cy="394119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3381080" y="4737989"/>
              <a:ext cx="4239572" cy="106805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654890" y="4570518"/>
              <a:ext cx="18341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Region proposals</a:t>
              </a:r>
            </a:p>
            <a:p>
              <a:r>
                <a:rPr lang="en-US" sz="2400" dirty="0"/>
                <a:t>(~2k)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0" y="6550223"/>
            <a:ext cx="1068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R. </a:t>
            </a:r>
            <a:r>
              <a:rPr lang="en-US" dirty="0" err="1"/>
              <a:t>Girshick</a:t>
            </a:r>
            <a:r>
              <a:rPr lang="en-US" dirty="0"/>
              <a:t>, J. Donahue, T. Darrell, and J. Malik, Rich Feature Hierarchies for Accurate Object Detection and Semantic Segmentation, CVPR 2014.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42446" y="807340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R. </a:t>
            </a:r>
            <a:r>
              <a:rPr lang="en-US" sz="1400" dirty="0" err="1"/>
              <a:t>Girshick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ECC52F-7FF9-4527-8323-FCC82D588571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Lazebnik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Johnson</a:t>
            </a:r>
          </a:p>
        </p:txBody>
      </p:sp>
      <p:sp>
        <p:nvSpPr>
          <p:cNvPr id="32" name="Up Arrow 31"/>
          <p:cNvSpPr/>
          <p:nvPr/>
        </p:nvSpPr>
        <p:spPr>
          <a:xfrm>
            <a:off x="929585" y="4730209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Up Arrow 33"/>
          <p:cNvSpPr/>
          <p:nvPr/>
        </p:nvSpPr>
        <p:spPr>
          <a:xfrm>
            <a:off x="2346939" y="4177924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Up Arrow 35"/>
          <p:cNvSpPr/>
          <p:nvPr/>
        </p:nvSpPr>
        <p:spPr>
          <a:xfrm>
            <a:off x="4090592" y="3833796"/>
            <a:ext cx="242316" cy="9944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EEC807-603B-47F3-88A9-5CFC8C2500F7}"/>
                  </a:ext>
                </a:extLst>
              </p:cNvPr>
              <p:cNvSpPr txBox="1"/>
              <p:nvPr/>
            </p:nvSpPr>
            <p:spPr>
              <a:xfrm>
                <a:off x="7212712" y="1459979"/>
                <a:ext cx="4807838" cy="1229504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>
                <a:spAutoFit/>
              </a:bodyPr>
              <a:lstStyle/>
              <a:p>
                <a:pPr algn="l"/>
                <a:r>
                  <a:rPr lang="en-US" sz="2400" b="0" i="0" u="none" strike="noStrike" baseline="0" dirty="0">
                    <a:latin typeface="Calibri" panose="020F0502020204030204" pitchFamily="34" charset="0"/>
                  </a:rPr>
                  <a:t>Bounding box regression:</a:t>
                </a:r>
              </a:p>
              <a:p>
                <a:pPr algn="l"/>
                <a:r>
                  <a:rPr lang="en-US" sz="2400" b="0" i="0" u="none" strike="noStrike" baseline="0" dirty="0">
                    <a:latin typeface="Calibri" panose="020F0502020204030204" pitchFamily="34" charset="0"/>
                  </a:rPr>
                  <a:t>Predict “transform” to correct the</a:t>
                </a:r>
              </a:p>
              <a:p>
                <a:pPr algn="l"/>
                <a:r>
                  <a:rPr lang="en-US" sz="2400" b="0" i="0" u="none" strike="noStrike" baseline="0" dirty="0" err="1">
                    <a:latin typeface="Calibri" panose="020F0502020204030204" pitchFamily="34" charset="0"/>
                  </a:rPr>
                  <a:t>RoI</a:t>
                </a:r>
                <a:r>
                  <a:rPr lang="en-US" sz="2400" b="0" i="0" u="none" strike="noStrike" baseline="0" dirty="0">
                    <a:latin typeface="Calibri" panose="020F0502020204030204" pitchFamily="34" charset="0"/>
                  </a:rPr>
                  <a:t>: 4 numbers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u="none" strike="noStrike" baseline="0" dirty="0" err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u="none" strike="noStrike" baseline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u="none" strike="noStrike" baseline="0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u="none" strike="noStrike" baseline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u="none" strike="noStrike" baseline="0" dirty="0" err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u="none" strike="noStrike" baseline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u="none" strike="noStrike" baseline="0" dirty="0" err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EEC807-603B-47F3-88A9-5CFC8C25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12" y="1459979"/>
                <a:ext cx="4807838" cy="1229504"/>
              </a:xfrm>
              <a:prstGeom prst="rect">
                <a:avLst/>
              </a:prstGeom>
              <a:blipFill>
                <a:blip r:embed="rId4"/>
                <a:stretch>
                  <a:fillRect l="-1770" t="-3431" b="-7843"/>
                </a:stretch>
              </a:blip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F0D045F-8494-44CC-A186-B7055EFF9898}"/>
              </a:ext>
            </a:extLst>
          </p:cNvPr>
          <p:cNvGrpSpPr/>
          <p:nvPr/>
        </p:nvGrpSpPr>
        <p:grpSpPr>
          <a:xfrm>
            <a:off x="73908" y="1163953"/>
            <a:ext cx="3972282" cy="1496355"/>
            <a:chOff x="73908" y="1163953"/>
            <a:chExt cx="3972282" cy="14963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5D3CDF-99E6-4F79-91DD-4B88B907F3A3}"/>
                </a:ext>
              </a:extLst>
            </p:cNvPr>
            <p:cNvSpPr txBox="1"/>
            <p:nvPr/>
          </p:nvSpPr>
          <p:spPr>
            <a:xfrm>
              <a:off x="73908" y="2028818"/>
              <a:ext cx="649730" cy="338328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/>
                <a:t>Bbox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80361F-08D7-4EC3-B3B2-3C42877C66ED}"/>
                </a:ext>
              </a:extLst>
            </p:cNvPr>
            <p:cNvSpPr txBox="1"/>
            <p:nvPr/>
          </p:nvSpPr>
          <p:spPr>
            <a:xfrm>
              <a:off x="1584509" y="1544801"/>
              <a:ext cx="649730" cy="338328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/>
                <a:t>Bbox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A5DFF4-991F-46DC-A51C-4688D6F61387}"/>
                </a:ext>
              </a:extLst>
            </p:cNvPr>
            <p:cNvSpPr txBox="1"/>
            <p:nvPr/>
          </p:nvSpPr>
          <p:spPr>
            <a:xfrm>
              <a:off x="3396460" y="1163953"/>
              <a:ext cx="649730" cy="338328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err="1"/>
                <a:t>Bbox</a:t>
              </a:r>
              <a:endParaRPr lang="en-US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465A93-BB17-4D13-8674-C8A9576A8EEE}"/>
                </a:ext>
              </a:extLst>
            </p:cNvPr>
            <p:cNvCxnSpPr/>
            <p:nvPr/>
          </p:nvCxnSpPr>
          <p:spPr>
            <a:xfrm flipH="1" flipV="1">
              <a:off x="542446" y="2454026"/>
              <a:ext cx="294544" cy="206282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CECFE01-AF20-422E-A335-44F8AA47CB77}"/>
                </a:ext>
              </a:extLst>
            </p:cNvPr>
            <p:cNvCxnSpPr/>
            <p:nvPr/>
          </p:nvCxnSpPr>
          <p:spPr>
            <a:xfrm flipH="1" flipV="1">
              <a:off x="1998391" y="2000537"/>
              <a:ext cx="294544" cy="206282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1C21B75-4FD5-4D80-8ACB-C10352D4179C}"/>
                </a:ext>
              </a:extLst>
            </p:cNvPr>
            <p:cNvCxnSpPr/>
            <p:nvPr/>
          </p:nvCxnSpPr>
          <p:spPr>
            <a:xfrm flipH="1" flipV="1">
              <a:off x="3737687" y="1581809"/>
              <a:ext cx="294544" cy="206282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835AF13-B218-4BC8-A0CC-3D659F2D0BBA}"/>
              </a:ext>
            </a:extLst>
          </p:cNvPr>
          <p:cNvSpPr txBox="1"/>
          <p:nvPr/>
        </p:nvSpPr>
        <p:spPr>
          <a:xfrm>
            <a:off x="7239290" y="3110004"/>
            <a:ext cx="4781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Problem</a:t>
            </a:r>
            <a:r>
              <a:rPr lang="en-US" sz="2400" dirty="0">
                <a:solidFill>
                  <a:schemeClr val="accent2"/>
                </a:solidFill>
              </a:rPr>
              <a:t>: Very slow!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Need to do ~2k forward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passes for each image!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9CCA42-DEEB-4BEF-A1E0-EB20708A2325}"/>
              </a:ext>
            </a:extLst>
          </p:cNvPr>
          <p:cNvSpPr txBox="1"/>
          <p:nvPr/>
        </p:nvSpPr>
        <p:spPr>
          <a:xfrm>
            <a:off x="7244728" y="4622898"/>
            <a:ext cx="47758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Solution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: Run CNN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*before* warping!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A02AA0-26D3-45F4-8257-121BE763EEA5}"/>
              </a:ext>
            </a:extLst>
          </p:cNvPr>
          <p:cNvSpPr/>
          <p:nvPr/>
        </p:nvSpPr>
        <p:spPr>
          <a:xfrm flipH="1">
            <a:off x="104886" y="3394682"/>
            <a:ext cx="779433" cy="1314965"/>
          </a:xfrm>
          <a:prstGeom prst="arc">
            <a:avLst>
              <a:gd name="adj1" fmla="val 16200000"/>
              <a:gd name="adj2" fmla="val 5322780"/>
            </a:avLst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</p:spPr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6550223"/>
            <a:ext cx="1068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 err="1"/>
              <a:t>Girshick</a:t>
            </a:r>
            <a:r>
              <a:rPr lang="en-US" dirty="0"/>
              <a:t>, “Fast R-CNN”, ICCV 2015.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369962" y="546916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R. </a:t>
            </a:r>
            <a:r>
              <a:rPr lang="en-US" sz="1400" dirty="0" err="1"/>
              <a:t>Girshick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ECC52F-7FF9-4527-8323-FCC82D588571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483B1F-820A-4149-BB7C-47717B18F8EA}"/>
              </a:ext>
            </a:extLst>
          </p:cNvPr>
          <p:cNvGrpSpPr/>
          <p:nvPr/>
        </p:nvGrpSpPr>
        <p:grpSpPr>
          <a:xfrm>
            <a:off x="6136640" y="1011282"/>
            <a:ext cx="6065381" cy="5365859"/>
            <a:chOff x="73908" y="1163953"/>
            <a:chExt cx="6065381" cy="5365859"/>
          </a:xfrm>
        </p:grpSpPr>
        <p:sp>
          <p:nvSpPr>
            <p:cNvPr id="23" name="Parallelogram 22"/>
            <p:cNvSpPr/>
            <p:nvPr/>
          </p:nvSpPr>
          <p:spPr>
            <a:xfrm>
              <a:off x="2078380" y="3862906"/>
              <a:ext cx="779434" cy="24605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2" name="Parallelogram 11"/>
            <p:cNvSpPr/>
            <p:nvPr/>
          </p:nvSpPr>
          <p:spPr>
            <a:xfrm>
              <a:off x="336117" y="4484154"/>
              <a:ext cx="4745736" cy="1570151"/>
            </a:xfrm>
            <a:prstGeom prst="parallelogram">
              <a:avLst>
                <a:gd name="adj" fmla="val 92429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41902" y="6129702"/>
              <a:ext cx="14312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Input image</a:t>
              </a:r>
            </a:p>
          </p:txBody>
        </p:sp>
        <p:sp>
          <p:nvSpPr>
            <p:cNvPr id="18" name="Cube 17"/>
            <p:cNvSpPr/>
            <p:nvPr/>
          </p:nvSpPr>
          <p:spPr>
            <a:xfrm>
              <a:off x="2013972" y="2033880"/>
              <a:ext cx="1382488" cy="1657682"/>
            </a:xfrm>
            <a:prstGeom prst="cube">
              <a:avLst/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rgbClr val="000000"/>
                  </a:solidFill>
                </a:rPr>
                <a:t>ConvNet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>
              <a:off x="3651091" y="1664046"/>
              <a:ext cx="1382488" cy="1657682"/>
            </a:xfrm>
            <a:prstGeom prst="cube">
              <a:avLst/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rgbClr val="000000"/>
                  </a:solidFill>
                </a:rPr>
                <a:t>ConvNet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Cube 19"/>
            <p:cNvSpPr/>
            <p:nvPr/>
          </p:nvSpPr>
          <p:spPr>
            <a:xfrm>
              <a:off x="502393" y="2547529"/>
              <a:ext cx="1382488" cy="1657682"/>
            </a:xfrm>
            <a:prstGeom prst="cube">
              <a:avLst/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rgbClr val="000000"/>
                  </a:solidFill>
                </a:rPr>
                <a:t>ConvNet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Parallelogram 21"/>
            <p:cNvSpPr/>
            <p:nvPr/>
          </p:nvSpPr>
          <p:spPr>
            <a:xfrm>
              <a:off x="3858518" y="3550518"/>
              <a:ext cx="779434" cy="24605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5" name="Parallelogram 24"/>
            <p:cNvSpPr/>
            <p:nvPr/>
          </p:nvSpPr>
          <p:spPr>
            <a:xfrm>
              <a:off x="731831" y="4451268"/>
              <a:ext cx="779434" cy="24605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8183" y="2033880"/>
              <a:ext cx="649730" cy="338554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SVMs</a:t>
              </a:r>
            </a:p>
          </p:txBody>
        </p:sp>
        <p:sp>
          <p:nvSpPr>
            <p:cNvPr id="27" name="Up Arrow 26"/>
            <p:cNvSpPr/>
            <p:nvPr/>
          </p:nvSpPr>
          <p:spPr>
            <a:xfrm>
              <a:off x="1020744" y="2431710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92935" y="1544619"/>
              <a:ext cx="649730" cy="338554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SVMs</a:t>
              </a:r>
              <a:endParaRPr lang="en-US" sz="1600" dirty="0"/>
            </a:p>
          </p:txBody>
        </p:sp>
        <p:sp>
          <p:nvSpPr>
            <p:cNvPr id="29" name="Up Arrow 28"/>
            <p:cNvSpPr/>
            <p:nvPr/>
          </p:nvSpPr>
          <p:spPr>
            <a:xfrm>
              <a:off x="2525496" y="1942449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06471" y="1174785"/>
              <a:ext cx="649730" cy="338554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SVMs</a:t>
              </a:r>
            </a:p>
          </p:txBody>
        </p:sp>
        <p:sp>
          <p:nvSpPr>
            <p:cNvPr id="31" name="Up Arrow 30"/>
            <p:cNvSpPr/>
            <p:nvPr/>
          </p:nvSpPr>
          <p:spPr>
            <a:xfrm>
              <a:off x="4339032" y="1572615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Up Arrow 32"/>
            <p:cNvSpPr/>
            <p:nvPr/>
          </p:nvSpPr>
          <p:spPr>
            <a:xfrm>
              <a:off x="930158" y="4231204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Up Arrow 34"/>
            <p:cNvSpPr/>
            <p:nvPr/>
          </p:nvSpPr>
          <p:spPr>
            <a:xfrm>
              <a:off x="2346939" y="3714471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Up Arrow 36"/>
            <p:cNvSpPr/>
            <p:nvPr/>
          </p:nvSpPr>
          <p:spPr>
            <a:xfrm>
              <a:off x="4090592" y="3357743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29238" y="3424884"/>
              <a:ext cx="15100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US" sz="1800" dirty="0"/>
                <a:t>Warped image regions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56025" y="1682000"/>
              <a:ext cx="10732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Forward each region through </a:t>
              </a:r>
              <a:r>
                <a:rPr lang="en-US" dirty="0" err="1"/>
                <a:t>ConvNet</a:t>
              </a:r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8D12E1-41A2-4B35-AB71-721D433F8CDE}"/>
                </a:ext>
              </a:extLst>
            </p:cNvPr>
            <p:cNvGrpSpPr/>
            <p:nvPr/>
          </p:nvGrpSpPr>
          <p:grpSpPr>
            <a:xfrm>
              <a:off x="403943" y="4568147"/>
              <a:ext cx="4378917" cy="1466147"/>
              <a:chOff x="2782808" y="4568147"/>
              <a:chExt cx="4378917" cy="1466147"/>
            </a:xfrm>
          </p:grpSpPr>
          <p:sp>
            <p:nvSpPr>
              <p:cNvPr id="14" name="Parallelogram 13"/>
              <p:cNvSpPr/>
              <p:nvPr/>
            </p:nvSpPr>
            <p:spPr>
              <a:xfrm>
                <a:off x="3610773" y="4568147"/>
                <a:ext cx="2400385" cy="1006284"/>
              </a:xfrm>
              <a:prstGeom prst="parallelogram">
                <a:avLst>
                  <a:gd name="adj" fmla="val 92429"/>
                </a:avLst>
              </a:prstGeom>
              <a:solidFill>
                <a:schemeClr val="bg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Parallelogram 15"/>
              <p:cNvSpPr/>
              <p:nvPr/>
            </p:nvSpPr>
            <p:spPr>
              <a:xfrm>
                <a:off x="6011157" y="4586646"/>
                <a:ext cx="1150568" cy="415135"/>
              </a:xfrm>
              <a:prstGeom prst="parallelogram">
                <a:avLst>
                  <a:gd name="adj" fmla="val 92429"/>
                </a:avLst>
              </a:prstGeom>
              <a:solidFill>
                <a:schemeClr val="bg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Parallelogram 16"/>
              <p:cNvSpPr/>
              <p:nvPr/>
            </p:nvSpPr>
            <p:spPr>
              <a:xfrm>
                <a:off x="2782808" y="5388279"/>
                <a:ext cx="1116747" cy="646015"/>
              </a:xfrm>
              <a:prstGeom prst="parallelogram">
                <a:avLst>
                  <a:gd name="adj" fmla="val 92429"/>
                </a:avLst>
              </a:prstGeom>
              <a:solidFill>
                <a:schemeClr val="bg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" name="Up Arrow 31"/>
            <p:cNvSpPr/>
            <p:nvPr/>
          </p:nvSpPr>
          <p:spPr>
            <a:xfrm>
              <a:off x="929585" y="4730209"/>
              <a:ext cx="242316" cy="99448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Up Arrow 33"/>
            <p:cNvSpPr/>
            <p:nvPr/>
          </p:nvSpPr>
          <p:spPr>
            <a:xfrm>
              <a:off x="2346939" y="4177924"/>
              <a:ext cx="242316" cy="99448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Up Arrow 35"/>
            <p:cNvSpPr/>
            <p:nvPr/>
          </p:nvSpPr>
          <p:spPr>
            <a:xfrm>
              <a:off x="4090592" y="3833796"/>
              <a:ext cx="242316" cy="99448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0D045F-8494-44CC-A186-B7055EFF9898}"/>
                </a:ext>
              </a:extLst>
            </p:cNvPr>
            <p:cNvGrpSpPr/>
            <p:nvPr/>
          </p:nvGrpSpPr>
          <p:grpSpPr>
            <a:xfrm>
              <a:off x="73908" y="1163953"/>
              <a:ext cx="3972282" cy="1496355"/>
              <a:chOff x="73908" y="1163953"/>
              <a:chExt cx="3972282" cy="149635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5D3CDF-99E6-4F79-91DD-4B88B907F3A3}"/>
                  </a:ext>
                </a:extLst>
              </p:cNvPr>
              <p:cNvSpPr txBox="1"/>
              <p:nvPr/>
            </p:nvSpPr>
            <p:spPr>
              <a:xfrm>
                <a:off x="73908" y="2028818"/>
                <a:ext cx="649730" cy="338328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 err="1"/>
                  <a:t>Bbox</a:t>
                </a:r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080361F-08D7-4EC3-B3B2-3C42877C66ED}"/>
                  </a:ext>
                </a:extLst>
              </p:cNvPr>
              <p:cNvSpPr txBox="1"/>
              <p:nvPr/>
            </p:nvSpPr>
            <p:spPr>
              <a:xfrm>
                <a:off x="1584509" y="1544801"/>
                <a:ext cx="649730" cy="338328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 err="1"/>
                  <a:t>Bbox</a:t>
                </a:r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A5DFF4-991F-46DC-A51C-4688D6F61387}"/>
                  </a:ext>
                </a:extLst>
              </p:cNvPr>
              <p:cNvSpPr txBox="1"/>
              <p:nvPr/>
            </p:nvSpPr>
            <p:spPr>
              <a:xfrm>
                <a:off x="3396460" y="1163953"/>
                <a:ext cx="649730" cy="338328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 err="1"/>
                  <a:t>Bbox</a:t>
                </a:r>
                <a:endParaRPr lang="en-US" dirty="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E465A93-BB17-4D13-8674-C8A9576A8EEE}"/>
                  </a:ext>
                </a:extLst>
              </p:cNvPr>
              <p:cNvCxnSpPr/>
              <p:nvPr/>
            </p:nvCxnSpPr>
            <p:spPr>
              <a:xfrm flipH="1" flipV="1">
                <a:off x="542446" y="2454026"/>
                <a:ext cx="294544" cy="206282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CECFE01-AF20-422E-A335-44F8AA47CB77}"/>
                  </a:ext>
                </a:extLst>
              </p:cNvPr>
              <p:cNvCxnSpPr/>
              <p:nvPr/>
            </p:nvCxnSpPr>
            <p:spPr>
              <a:xfrm flipH="1" flipV="1">
                <a:off x="1998391" y="2000537"/>
                <a:ext cx="294544" cy="206282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C1C21B75-4FD5-4D80-8ACB-C10352D4179C}"/>
                  </a:ext>
                </a:extLst>
              </p:cNvPr>
              <p:cNvCxnSpPr/>
              <p:nvPr/>
            </p:nvCxnSpPr>
            <p:spPr>
              <a:xfrm flipH="1" flipV="1">
                <a:off x="3737687" y="1581809"/>
                <a:ext cx="294544" cy="206282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6" name="Parallelogram 135">
            <a:extLst>
              <a:ext uri="{FF2B5EF4-FFF2-40B4-BE49-F238E27FC236}">
                <a16:creationId xmlns:a16="http://schemas.microsoft.com/office/drawing/2014/main" id="{942D8568-1952-4563-94FE-1521F1978E77}"/>
              </a:ext>
            </a:extLst>
          </p:cNvPr>
          <p:cNvSpPr/>
          <p:nvPr/>
        </p:nvSpPr>
        <p:spPr>
          <a:xfrm>
            <a:off x="613157" y="4970547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19F523BC-405C-4EAB-A38F-170947C42379}"/>
              </a:ext>
            </a:extLst>
          </p:cNvPr>
          <p:cNvSpPr/>
          <p:nvPr/>
        </p:nvSpPr>
        <p:spPr>
          <a:xfrm>
            <a:off x="1678433" y="4184164"/>
            <a:ext cx="2761488" cy="1897379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8" name="Parallelogram 137">
            <a:extLst>
              <a:ext uri="{FF2B5EF4-FFF2-40B4-BE49-F238E27FC236}">
                <a16:creationId xmlns:a16="http://schemas.microsoft.com/office/drawing/2014/main" id="{D2741D51-2DBD-4308-A5CB-9392DF8DDEF7}"/>
              </a:ext>
            </a:extLst>
          </p:cNvPr>
          <p:cNvSpPr/>
          <p:nvPr/>
        </p:nvSpPr>
        <p:spPr>
          <a:xfrm>
            <a:off x="1678433" y="3554244"/>
            <a:ext cx="2761488" cy="46634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9" name="Up Arrow 6">
            <a:extLst>
              <a:ext uri="{FF2B5EF4-FFF2-40B4-BE49-F238E27FC236}">
                <a16:creationId xmlns:a16="http://schemas.microsoft.com/office/drawing/2014/main" id="{2864FE19-17F2-41FB-960B-0F5D0C577320}"/>
              </a:ext>
            </a:extLst>
          </p:cNvPr>
          <p:cNvSpPr/>
          <p:nvPr/>
        </p:nvSpPr>
        <p:spPr>
          <a:xfrm>
            <a:off x="2876297" y="412472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0" name="Parallelogram 139">
            <a:extLst>
              <a:ext uri="{FF2B5EF4-FFF2-40B4-BE49-F238E27FC236}">
                <a16:creationId xmlns:a16="http://schemas.microsoft.com/office/drawing/2014/main" id="{1B35D161-A0B8-4639-A04C-61129B42EBAE}"/>
              </a:ext>
            </a:extLst>
          </p:cNvPr>
          <p:cNvSpPr/>
          <p:nvPr/>
        </p:nvSpPr>
        <p:spPr>
          <a:xfrm>
            <a:off x="1931417" y="3663971"/>
            <a:ext cx="766572" cy="297182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1" name="Parallelogram 140">
            <a:extLst>
              <a:ext uri="{FF2B5EF4-FFF2-40B4-BE49-F238E27FC236}">
                <a16:creationId xmlns:a16="http://schemas.microsoft.com/office/drawing/2014/main" id="{2A76A8BC-87B2-47C6-9411-AA9CFA7BC907}"/>
              </a:ext>
            </a:extLst>
          </p:cNvPr>
          <p:cNvSpPr/>
          <p:nvPr/>
        </p:nvSpPr>
        <p:spPr>
          <a:xfrm>
            <a:off x="2675891" y="3791987"/>
            <a:ext cx="872490" cy="121158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2" name="Parallelogram 141">
            <a:extLst>
              <a:ext uri="{FF2B5EF4-FFF2-40B4-BE49-F238E27FC236}">
                <a16:creationId xmlns:a16="http://schemas.microsoft.com/office/drawing/2014/main" id="{EC3EF9F3-65D3-4C8B-AC91-AD5F88C3203D}"/>
              </a:ext>
            </a:extLst>
          </p:cNvPr>
          <p:cNvSpPr/>
          <p:nvPr/>
        </p:nvSpPr>
        <p:spPr>
          <a:xfrm>
            <a:off x="3548382" y="3612539"/>
            <a:ext cx="683133" cy="34861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3" name="Up Arrow 10">
            <a:extLst>
              <a:ext uri="{FF2B5EF4-FFF2-40B4-BE49-F238E27FC236}">
                <a16:creationId xmlns:a16="http://schemas.microsoft.com/office/drawing/2014/main" id="{A74C9CEA-D34F-4E5D-B4DE-43277ADFF199}"/>
              </a:ext>
            </a:extLst>
          </p:cNvPr>
          <p:cNvSpPr/>
          <p:nvPr/>
        </p:nvSpPr>
        <p:spPr>
          <a:xfrm>
            <a:off x="2275079" y="345366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4" name="Up Arrow 11">
            <a:extLst>
              <a:ext uri="{FF2B5EF4-FFF2-40B4-BE49-F238E27FC236}">
                <a16:creationId xmlns:a16="http://schemas.microsoft.com/office/drawing/2014/main" id="{D83FCF2A-844C-4105-8B6C-EBAE5D15FB36}"/>
              </a:ext>
            </a:extLst>
          </p:cNvPr>
          <p:cNvSpPr/>
          <p:nvPr/>
        </p:nvSpPr>
        <p:spPr>
          <a:xfrm>
            <a:off x="3062638" y="3565108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5" name="Up Arrow 12">
            <a:extLst>
              <a:ext uri="{FF2B5EF4-FFF2-40B4-BE49-F238E27FC236}">
                <a16:creationId xmlns:a16="http://schemas.microsoft.com/office/drawing/2014/main" id="{52D962C4-06D3-4F9C-90B6-C0C42A230739}"/>
              </a:ext>
            </a:extLst>
          </p:cNvPr>
          <p:cNvSpPr/>
          <p:nvPr/>
        </p:nvSpPr>
        <p:spPr>
          <a:xfrm>
            <a:off x="3818859" y="3505106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6" name="Parallelogram 145">
            <a:extLst>
              <a:ext uri="{FF2B5EF4-FFF2-40B4-BE49-F238E27FC236}">
                <a16:creationId xmlns:a16="http://schemas.microsoft.com/office/drawing/2014/main" id="{A918D242-A894-4D86-A7CF-5047025CCCA9}"/>
              </a:ext>
            </a:extLst>
          </p:cNvPr>
          <p:cNvSpPr/>
          <p:nvPr/>
        </p:nvSpPr>
        <p:spPr>
          <a:xfrm>
            <a:off x="2112773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7" name="Parallelogram 146">
            <a:extLst>
              <a:ext uri="{FF2B5EF4-FFF2-40B4-BE49-F238E27FC236}">
                <a16:creationId xmlns:a16="http://schemas.microsoft.com/office/drawing/2014/main" id="{4FA055BD-4557-4D86-BD81-D99B8F35547F}"/>
              </a:ext>
            </a:extLst>
          </p:cNvPr>
          <p:cNvSpPr/>
          <p:nvPr/>
        </p:nvSpPr>
        <p:spPr>
          <a:xfrm>
            <a:off x="2900332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8" name="Parallelogram 147">
            <a:extLst>
              <a:ext uri="{FF2B5EF4-FFF2-40B4-BE49-F238E27FC236}">
                <a16:creationId xmlns:a16="http://schemas.microsoft.com/office/drawing/2014/main" id="{9BEF6295-76C7-43B7-9561-9A74136F7DAB}"/>
              </a:ext>
            </a:extLst>
          </p:cNvPr>
          <p:cNvSpPr/>
          <p:nvPr/>
        </p:nvSpPr>
        <p:spPr>
          <a:xfrm>
            <a:off x="3656553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9BE8AFB-7BD6-4431-9FF6-4ACFC7D85A35}"/>
              </a:ext>
            </a:extLst>
          </p:cNvPr>
          <p:cNvSpPr txBox="1"/>
          <p:nvPr/>
        </p:nvSpPr>
        <p:spPr>
          <a:xfrm>
            <a:off x="4512281" y="4115691"/>
            <a:ext cx="1760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whole image through </a:t>
            </a:r>
            <a:r>
              <a:rPr lang="en-US" dirty="0" err="1"/>
              <a:t>ConvNet</a:t>
            </a:r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FF0870F-6A2B-4D39-B9F5-62EB0675A2C6}"/>
              </a:ext>
            </a:extLst>
          </p:cNvPr>
          <p:cNvSpPr txBox="1"/>
          <p:nvPr/>
        </p:nvSpPr>
        <p:spPr>
          <a:xfrm>
            <a:off x="4494055" y="3432903"/>
            <a:ext cx="176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Conv5 feature map of image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D2B4635-DF9B-456E-B306-D4FC26AE3511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669006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5688E37-2B9A-4552-8AA1-2AD903E9AFC7}"/>
              </a:ext>
            </a:extLst>
          </p:cNvPr>
          <p:cNvSpPr txBox="1"/>
          <p:nvPr/>
        </p:nvSpPr>
        <p:spPr>
          <a:xfrm>
            <a:off x="4513450" y="2560104"/>
            <a:ext cx="175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RoI</a:t>
            </a:r>
            <a:r>
              <a:rPr lang="en-US" dirty="0">
                <a:solidFill>
                  <a:schemeClr val="accent2"/>
                </a:solidFill>
              </a:rPr>
              <a:t> pooling layer (crop + resize features)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EA9E227-28D8-40F8-95E0-E0F90A040170}"/>
              </a:ext>
            </a:extLst>
          </p:cNvPr>
          <p:cNvSpPr txBox="1"/>
          <p:nvPr/>
        </p:nvSpPr>
        <p:spPr>
          <a:xfrm>
            <a:off x="18797" y="4475933"/>
            <a:ext cx="1587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“Backbone” network: </a:t>
            </a:r>
            <a:r>
              <a:rPr lang="en-US" dirty="0" err="1"/>
              <a:t>AlexNet</a:t>
            </a:r>
            <a:r>
              <a:rPr lang="en-US" dirty="0"/>
              <a:t>, VGG, </a:t>
            </a:r>
            <a:r>
              <a:rPr lang="en-US" dirty="0" err="1"/>
              <a:t>ResNet</a:t>
            </a:r>
            <a:r>
              <a:rPr lang="en-US" dirty="0"/>
              <a:t>, etc.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A7B6C25-A647-4546-866C-6BB846E29166}"/>
              </a:ext>
            </a:extLst>
          </p:cNvPr>
          <p:cNvSpPr txBox="1"/>
          <p:nvPr/>
        </p:nvSpPr>
        <p:spPr>
          <a:xfrm>
            <a:off x="-154148" y="2956318"/>
            <a:ext cx="1760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Regions of Interest (</a:t>
            </a:r>
            <a:r>
              <a:rPr lang="en-US" dirty="0" err="1"/>
              <a:t>RoIs</a:t>
            </a:r>
            <a:r>
              <a:rPr lang="en-US" dirty="0"/>
              <a:t>) from a proposal method</a:t>
            </a:r>
          </a:p>
        </p:txBody>
      </p:sp>
      <p:sp>
        <p:nvSpPr>
          <p:cNvPr id="155" name="Up Arrow 12">
            <a:extLst>
              <a:ext uri="{FF2B5EF4-FFF2-40B4-BE49-F238E27FC236}">
                <a16:creationId xmlns:a16="http://schemas.microsoft.com/office/drawing/2014/main" id="{0C585054-53A9-4A86-A095-4767C0C2B531}"/>
              </a:ext>
            </a:extLst>
          </p:cNvPr>
          <p:cNvSpPr/>
          <p:nvPr/>
        </p:nvSpPr>
        <p:spPr>
          <a:xfrm>
            <a:off x="3818859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6" name="Up Arrow 12">
            <a:extLst>
              <a:ext uri="{FF2B5EF4-FFF2-40B4-BE49-F238E27FC236}">
                <a16:creationId xmlns:a16="http://schemas.microsoft.com/office/drawing/2014/main" id="{1641FECE-4413-4A67-AB93-18E7AAC6F093}"/>
              </a:ext>
            </a:extLst>
          </p:cNvPr>
          <p:cNvSpPr/>
          <p:nvPr/>
        </p:nvSpPr>
        <p:spPr>
          <a:xfrm>
            <a:off x="3062638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7" name="Up Arrow 12">
            <a:extLst>
              <a:ext uri="{FF2B5EF4-FFF2-40B4-BE49-F238E27FC236}">
                <a16:creationId xmlns:a16="http://schemas.microsoft.com/office/drawing/2014/main" id="{8E9F2B9A-7108-4FF1-B8D9-9BEDEC807B55}"/>
              </a:ext>
            </a:extLst>
          </p:cNvPr>
          <p:cNvSpPr/>
          <p:nvPr/>
        </p:nvSpPr>
        <p:spPr>
          <a:xfrm>
            <a:off x="2275079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8" name="Cube 157">
            <a:extLst>
              <a:ext uri="{FF2B5EF4-FFF2-40B4-BE49-F238E27FC236}">
                <a16:creationId xmlns:a16="http://schemas.microsoft.com/office/drawing/2014/main" id="{6EE7E37A-A4CE-496F-AF39-8D55596E2286}"/>
              </a:ext>
            </a:extLst>
          </p:cNvPr>
          <p:cNvSpPr/>
          <p:nvPr/>
        </p:nvSpPr>
        <p:spPr>
          <a:xfrm>
            <a:off x="2164938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9" name="Cube 158">
            <a:extLst>
              <a:ext uri="{FF2B5EF4-FFF2-40B4-BE49-F238E27FC236}">
                <a16:creationId xmlns:a16="http://schemas.microsoft.com/office/drawing/2014/main" id="{92808050-EEB0-4378-BA4C-1FED86144B88}"/>
              </a:ext>
            </a:extLst>
          </p:cNvPr>
          <p:cNvSpPr/>
          <p:nvPr/>
        </p:nvSpPr>
        <p:spPr>
          <a:xfrm>
            <a:off x="2952497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0" name="Cube 159">
            <a:extLst>
              <a:ext uri="{FF2B5EF4-FFF2-40B4-BE49-F238E27FC236}">
                <a16:creationId xmlns:a16="http://schemas.microsoft.com/office/drawing/2014/main" id="{E8D9E6A0-4DB5-4C02-B058-8E065A59DD8D}"/>
              </a:ext>
            </a:extLst>
          </p:cNvPr>
          <p:cNvSpPr/>
          <p:nvPr/>
        </p:nvSpPr>
        <p:spPr>
          <a:xfrm>
            <a:off x="3708718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3E44F02-AFD9-4642-A49B-7541AF79643A}"/>
              </a:ext>
            </a:extLst>
          </p:cNvPr>
          <p:cNvSpPr txBox="1"/>
          <p:nvPr/>
        </p:nvSpPr>
        <p:spPr>
          <a:xfrm>
            <a:off x="262637" y="1862592"/>
            <a:ext cx="1343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Per-region networks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4ABE89-E3A4-47E2-BB3B-F0583DBAD6C6}"/>
              </a:ext>
            </a:extLst>
          </p:cNvPr>
          <p:cNvSpPr txBox="1"/>
          <p:nvPr/>
        </p:nvSpPr>
        <p:spPr>
          <a:xfrm>
            <a:off x="3762054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E03614C-96E4-497C-BDCC-D99C86BBB52F}"/>
              </a:ext>
            </a:extLst>
          </p:cNvPr>
          <p:cNvSpPr txBox="1"/>
          <p:nvPr/>
        </p:nvSpPr>
        <p:spPr>
          <a:xfrm>
            <a:off x="3762054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sp>
        <p:nvSpPr>
          <p:cNvPr id="164" name="Up Arrow 12">
            <a:extLst>
              <a:ext uri="{FF2B5EF4-FFF2-40B4-BE49-F238E27FC236}">
                <a16:creationId xmlns:a16="http://schemas.microsoft.com/office/drawing/2014/main" id="{EA9C5BF4-6ED6-4C93-8E63-65AD3608456A}"/>
              </a:ext>
            </a:extLst>
          </p:cNvPr>
          <p:cNvSpPr/>
          <p:nvPr/>
        </p:nvSpPr>
        <p:spPr>
          <a:xfrm>
            <a:off x="3910299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5" name="Up Arrow 12">
            <a:extLst>
              <a:ext uri="{FF2B5EF4-FFF2-40B4-BE49-F238E27FC236}">
                <a16:creationId xmlns:a16="http://schemas.microsoft.com/office/drawing/2014/main" id="{83C28AC3-24B3-4703-A950-AFE01DD26212}"/>
              </a:ext>
            </a:extLst>
          </p:cNvPr>
          <p:cNvSpPr/>
          <p:nvPr/>
        </p:nvSpPr>
        <p:spPr>
          <a:xfrm>
            <a:off x="3154078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6" name="Up Arrow 12">
            <a:extLst>
              <a:ext uri="{FF2B5EF4-FFF2-40B4-BE49-F238E27FC236}">
                <a16:creationId xmlns:a16="http://schemas.microsoft.com/office/drawing/2014/main" id="{A60B9E95-5A3D-44ED-A82F-20D203F5171E}"/>
              </a:ext>
            </a:extLst>
          </p:cNvPr>
          <p:cNvSpPr/>
          <p:nvPr/>
        </p:nvSpPr>
        <p:spPr>
          <a:xfrm>
            <a:off x="2366519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2CFA971-CC60-4227-9948-52D0E15F47E9}"/>
              </a:ext>
            </a:extLst>
          </p:cNvPr>
          <p:cNvSpPr txBox="1"/>
          <p:nvPr/>
        </p:nvSpPr>
        <p:spPr>
          <a:xfrm>
            <a:off x="3005833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8D8AEC-5AB8-491A-A62B-D8BFB614470A}"/>
              </a:ext>
            </a:extLst>
          </p:cNvPr>
          <p:cNvSpPr txBox="1"/>
          <p:nvPr/>
        </p:nvSpPr>
        <p:spPr>
          <a:xfrm>
            <a:off x="3005833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27B2A16-9589-434B-B23D-7EC953A203E6}"/>
              </a:ext>
            </a:extLst>
          </p:cNvPr>
          <p:cNvSpPr txBox="1"/>
          <p:nvPr/>
        </p:nvSpPr>
        <p:spPr>
          <a:xfrm>
            <a:off x="2211321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3F71AFE-2EAC-4CF9-A5D5-8060B8532FC5}"/>
              </a:ext>
            </a:extLst>
          </p:cNvPr>
          <p:cNvSpPr txBox="1"/>
          <p:nvPr/>
        </p:nvSpPr>
        <p:spPr>
          <a:xfrm>
            <a:off x="2211321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5019A07-72FC-4622-9173-518619A3CA13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1346424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5878AFB-D37E-4AE7-9C6D-9618162A7E1E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2212786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23BBAE30-DF9C-4D8F-B8BB-ADD4402434C5}"/>
              </a:ext>
            </a:extLst>
          </p:cNvPr>
          <p:cNvSpPr txBox="1"/>
          <p:nvPr/>
        </p:nvSpPr>
        <p:spPr>
          <a:xfrm>
            <a:off x="4494055" y="628287"/>
            <a:ext cx="1858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Category and box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transform per region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6D9E6E5-232C-4569-B33C-E0E5CB603AAD}"/>
              </a:ext>
            </a:extLst>
          </p:cNvPr>
          <p:cNvSpPr txBox="1"/>
          <p:nvPr/>
        </p:nvSpPr>
        <p:spPr>
          <a:xfrm>
            <a:off x="4494054" y="6111934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243173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/>
      <p:bldP spid="150" grpId="0"/>
      <p:bldP spid="152" grpId="0"/>
      <p:bldP spid="153" grpId="0"/>
      <p:bldP spid="154" grpId="0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3" grpId="0"/>
      <p:bldP spid="17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</p:spPr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6550223"/>
            <a:ext cx="1068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 err="1"/>
              <a:t>Girshick</a:t>
            </a:r>
            <a:r>
              <a:rPr lang="en-US" dirty="0"/>
              <a:t>, “Fast R-CNN”, ICCV 2015.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4885" y="849083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R. </a:t>
            </a:r>
            <a:r>
              <a:rPr lang="en-US" sz="1400" dirty="0" err="1"/>
              <a:t>Girshick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ECC52F-7FF9-4527-8323-FCC82D588571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sp>
        <p:nvSpPr>
          <p:cNvPr id="136" name="Parallelogram 135">
            <a:extLst>
              <a:ext uri="{FF2B5EF4-FFF2-40B4-BE49-F238E27FC236}">
                <a16:creationId xmlns:a16="http://schemas.microsoft.com/office/drawing/2014/main" id="{942D8568-1952-4563-94FE-1521F1978E77}"/>
              </a:ext>
            </a:extLst>
          </p:cNvPr>
          <p:cNvSpPr/>
          <p:nvPr/>
        </p:nvSpPr>
        <p:spPr>
          <a:xfrm>
            <a:off x="613157" y="4970547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19F523BC-405C-4EAB-A38F-170947C42379}"/>
              </a:ext>
            </a:extLst>
          </p:cNvPr>
          <p:cNvSpPr/>
          <p:nvPr/>
        </p:nvSpPr>
        <p:spPr>
          <a:xfrm>
            <a:off x="1678433" y="4184164"/>
            <a:ext cx="2761488" cy="1897379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8" name="Parallelogram 137">
            <a:extLst>
              <a:ext uri="{FF2B5EF4-FFF2-40B4-BE49-F238E27FC236}">
                <a16:creationId xmlns:a16="http://schemas.microsoft.com/office/drawing/2014/main" id="{D2741D51-2DBD-4308-A5CB-9392DF8DDEF7}"/>
              </a:ext>
            </a:extLst>
          </p:cNvPr>
          <p:cNvSpPr/>
          <p:nvPr/>
        </p:nvSpPr>
        <p:spPr>
          <a:xfrm>
            <a:off x="1678433" y="3554244"/>
            <a:ext cx="2761488" cy="46634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9" name="Up Arrow 6">
            <a:extLst>
              <a:ext uri="{FF2B5EF4-FFF2-40B4-BE49-F238E27FC236}">
                <a16:creationId xmlns:a16="http://schemas.microsoft.com/office/drawing/2014/main" id="{2864FE19-17F2-41FB-960B-0F5D0C577320}"/>
              </a:ext>
            </a:extLst>
          </p:cNvPr>
          <p:cNvSpPr/>
          <p:nvPr/>
        </p:nvSpPr>
        <p:spPr>
          <a:xfrm>
            <a:off x="2876297" y="412472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0" name="Parallelogram 139">
            <a:extLst>
              <a:ext uri="{FF2B5EF4-FFF2-40B4-BE49-F238E27FC236}">
                <a16:creationId xmlns:a16="http://schemas.microsoft.com/office/drawing/2014/main" id="{1B35D161-A0B8-4639-A04C-61129B42EBAE}"/>
              </a:ext>
            </a:extLst>
          </p:cNvPr>
          <p:cNvSpPr/>
          <p:nvPr/>
        </p:nvSpPr>
        <p:spPr>
          <a:xfrm>
            <a:off x="1931417" y="3663971"/>
            <a:ext cx="766572" cy="297182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1" name="Parallelogram 140">
            <a:extLst>
              <a:ext uri="{FF2B5EF4-FFF2-40B4-BE49-F238E27FC236}">
                <a16:creationId xmlns:a16="http://schemas.microsoft.com/office/drawing/2014/main" id="{2A76A8BC-87B2-47C6-9411-AA9CFA7BC907}"/>
              </a:ext>
            </a:extLst>
          </p:cNvPr>
          <p:cNvSpPr/>
          <p:nvPr/>
        </p:nvSpPr>
        <p:spPr>
          <a:xfrm>
            <a:off x="2675891" y="3791987"/>
            <a:ext cx="872490" cy="121158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2" name="Parallelogram 141">
            <a:extLst>
              <a:ext uri="{FF2B5EF4-FFF2-40B4-BE49-F238E27FC236}">
                <a16:creationId xmlns:a16="http://schemas.microsoft.com/office/drawing/2014/main" id="{EC3EF9F3-65D3-4C8B-AC91-AD5F88C3203D}"/>
              </a:ext>
            </a:extLst>
          </p:cNvPr>
          <p:cNvSpPr/>
          <p:nvPr/>
        </p:nvSpPr>
        <p:spPr>
          <a:xfrm>
            <a:off x="3548382" y="3612539"/>
            <a:ext cx="683133" cy="34861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3" name="Up Arrow 10">
            <a:extLst>
              <a:ext uri="{FF2B5EF4-FFF2-40B4-BE49-F238E27FC236}">
                <a16:creationId xmlns:a16="http://schemas.microsoft.com/office/drawing/2014/main" id="{A74C9CEA-D34F-4E5D-B4DE-43277ADFF199}"/>
              </a:ext>
            </a:extLst>
          </p:cNvPr>
          <p:cNvSpPr/>
          <p:nvPr/>
        </p:nvSpPr>
        <p:spPr>
          <a:xfrm>
            <a:off x="2275079" y="345366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4" name="Up Arrow 11">
            <a:extLst>
              <a:ext uri="{FF2B5EF4-FFF2-40B4-BE49-F238E27FC236}">
                <a16:creationId xmlns:a16="http://schemas.microsoft.com/office/drawing/2014/main" id="{D83FCF2A-844C-4105-8B6C-EBAE5D15FB36}"/>
              </a:ext>
            </a:extLst>
          </p:cNvPr>
          <p:cNvSpPr/>
          <p:nvPr/>
        </p:nvSpPr>
        <p:spPr>
          <a:xfrm>
            <a:off x="3062638" y="3565108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5" name="Up Arrow 12">
            <a:extLst>
              <a:ext uri="{FF2B5EF4-FFF2-40B4-BE49-F238E27FC236}">
                <a16:creationId xmlns:a16="http://schemas.microsoft.com/office/drawing/2014/main" id="{52D962C4-06D3-4F9C-90B6-C0C42A230739}"/>
              </a:ext>
            </a:extLst>
          </p:cNvPr>
          <p:cNvSpPr/>
          <p:nvPr/>
        </p:nvSpPr>
        <p:spPr>
          <a:xfrm>
            <a:off x="3818859" y="3505106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6" name="Parallelogram 145">
            <a:extLst>
              <a:ext uri="{FF2B5EF4-FFF2-40B4-BE49-F238E27FC236}">
                <a16:creationId xmlns:a16="http://schemas.microsoft.com/office/drawing/2014/main" id="{A918D242-A894-4D86-A7CF-5047025CCCA9}"/>
              </a:ext>
            </a:extLst>
          </p:cNvPr>
          <p:cNvSpPr/>
          <p:nvPr/>
        </p:nvSpPr>
        <p:spPr>
          <a:xfrm>
            <a:off x="2112773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7" name="Parallelogram 146">
            <a:extLst>
              <a:ext uri="{FF2B5EF4-FFF2-40B4-BE49-F238E27FC236}">
                <a16:creationId xmlns:a16="http://schemas.microsoft.com/office/drawing/2014/main" id="{4FA055BD-4557-4D86-BD81-D99B8F35547F}"/>
              </a:ext>
            </a:extLst>
          </p:cNvPr>
          <p:cNvSpPr/>
          <p:nvPr/>
        </p:nvSpPr>
        <p:spPr>
          <a:xfrm>
            <a:off x="2900332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8" name="Parallelogram 147">
            <a:extLst>
              <a:ext uri="{FF2B5EF4-FFF2-40B4-BE49-F238E27FC236}">
                <a16:creationId xmlns:a16="http://schemas.microsoft.com/office/drawing/2014/main" id="{9BEF6295-76C7-43B7-9561-9A74136F7DAB}"/>
              </a:ext>
            </a:extLst>
          </p:cNvPr>
          <p:cNvSpPr/>
          <p:nvPr/>
        </p:nvSpPr>
        <p:spPr>
          <a:xfrm>
            <a:off x="3656553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9BE8AFB-7BD6-4431-9FF6-4ACFC7D85A35}"/>
              </a:ext>
            </a:extLst>
          </p:cNvPr>
          <p:cNvSpPr txBox="1"/>
          <p:nvPr/>
        </p:nvSpPr>
        <p:spPr>
          <a:xfrm>
            <a:off x="4512281" y="4115691"/>
            <a:ext cx="1760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whole image through </a:t>
            </a:r>
            <a:r>
              <a:rPr lang="en-US" dirty="0" err="1"/>
              <a:t>ConvNet</a:t>
            </a:r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FF0870F-6A2B-4D39-B9F5-62EB0675A2C6}"/>
              </a:ext>
            </a:extLst>
          </p:cNvPr>
          <p:cNvSpPr txBox="1"/>
          <p:nvPr/>
        </p:nvSpPr>
        <p:spPr>
          <a:xfrm>
            <a:off x="4494055" y="3432903"/>
            <a:ext cx="176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Conv5 feature map of image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D2B4635-DF9B-456E-B306-D4FC26AE3511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669006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5688E37-2B9A-4552-8AA1-2AD903E9AFC7}"/>
              </a:ext>
            </a:extLst>
          </p:cNvPr>
          <p:cNvSpPr txBox="1"/>
          <p:nvPr/>
        </p:nvSpPr>
        <p:spPr>
          <a:xfrm>
            <a:off x="4513450" y="2560104"/>
            <a:ext cx="175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RoI</a:t>
            </a:r>
            <a:r>
              <a:rPr lang="en-US" dirty="0">
                <a:solidFill>
                  <a:schemeClr val="accent2"/>
                </a:solidFill>
              </a:rPr>
              <a:t> pooling layer (crop + resize features)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EA9E227-28D8-40F8-95E0-E0F90A040170}"/>
              </a:ext>
            </a:extLst>
          </p:cNvPr>
          <p:cNvSpPr txBox="1"/>
          <p:nvPr/>
        </p:nvSpPr>
        <p:spPr>
          <a:xfrm>
            <a:off x="18797" y="4475933"/>
            <a:ext cx="1587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“Backbone” network: </a:t>
            </a:r>
            <a:r>
              <a:rPr lang="en-US" dirty="0" err="1"/>
              <a:t>AlexNet</a:t>
            </a:r>
            <a:r>
              <a:rPr lang="en-US" dirty="0"/>
              <a:t>, VGG, </a:t>
            </a:r>
            <a:r>
              <a:rPr lang="en-US" dirty="0" err="1"/>
              <a:t>ResNet</a:t>
            </a:r>
            <a:r>
              <a:rPr lang="en-US" dirty="0"/>
              <a:t>, etc.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A7B6C25-A647-4546-866C-6BB846E29166}"/>
              </a:ext>
            </a:extLst>
          </p:cNvPr>
          <p:cNvSpPr txBox="1"/>
          <p:nvPr/>
        </p:nvSpPr>
        <p:spPr>
          <a:xfrm>
            <a:off x="-154148" y="2956318"/>
            <a:ext cx="1760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Regions of Interest (</a:t>
            </a:r>
            <a:r>
              <a:rPr lang="en-US" dirty="0" err="1"/>
              <a:t>RoIs</a:t>
            </a:r>
            <a:r>
              <a:rPr lang="en-US" dirty="0"/>
              <a:t>) from a proposal method</a:t>
            </a:r>
          </a:p>
        </p:txBody>
      </p:sp>
      <p:sp>
        <p:nvSpPr>
          <p:cNvPr id="155" name="Up Arrow 12">
            <a:extLst>
              <a:ext uri="{FF2B5EF4-FFF2-40B4-BE49-F238E27FC236}">
                <a16:creationId xmlns:a16="http://schemas.microsoft.com/office/drawing/2014/main" id="{0C585054-53A9-4A86-A095-4767C0C2B531}"/>
              </a:ext>
            </a:extLst>
          </p:cNvPr>
          <p:cNvSpPr/>
          <p:nvPr/>
        </p:nvSpPr>
        <p:spPr>
          <a:xfrm>
            <a:off x="3818859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6" name="Up Arrow 12">
            <a:extLst>
              <a:ext uri="{FF2B5EF4-FFF2-40B4-BE49-F238E27FC236}">
                <a16:creationId xmlns:a16="http://schemas.microsoft.com/office/drawing/2014/main" id="{1641FECE-4413-4A67-AB93-18E7AAC6F093}"/>
              </a:ext>
            </a:extLst>
          </p:cNvPr>
          <p:cNvSpPr/>
          <p:nvPr/>
        </p:nvSpPr>
        <p:spPr>
          <a:xfrm>
            <a:off x="3062638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7" name="Up Arrow 12">
            <a:extLst>
              <a:ext uri="{FF2B5EF4-FFF2-40B4-BE49-F238E27FC236}">
                <a16:creationId xmlns:a16="http://schemas.microsoft.com/office/drawing/2014/main" id="{8E9F2B9A-7108-4FF1-B8D9-9BEDEC807B55}"/>
              </a:ext>
            </a:extLst>
          </p:cNvPr>
          <p:cNvSpPr/>
          <p:nvPr/>
        </p:nvSpPr>
        <p:spPr>
          <a:xfrm>
            <a:off x="2275079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8" name="Cube 157">
            <a:extLst>
              <a:ext uri="{FF2B5EF4-FFF2-40B4-BE49-F238E27FC236}">
                <a16:creationId xmlns:a16="http://schemas.microsoft.com/office/drawing/2014/main" id="{6EE7E37A-A4CE-496F-AF39-8D55596E2286}"/>
              </a:ext>
            </a:extLst>
          </p:cNvPr>
          <p:cNvSpPr/>
          <p:nvPr/>
        </p:nvSpPr>
        <p:spPr>
          <a:xfrm>
            <a:off x="2164938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9" name="Cube 158">
            <a:extLst>
              <a:ext uri="{FF2B5EF4-FFF2-40B4-BE49-F238E27FC236}">
                <a16:creationId xmlns:a16="http://schemas.microsoft.com/office/drawing/2014/main" id="{92808050-EEB0-4378-BA4C-1FED86144B88}"/>
              </a:ext>
            </a:extLst>
          </p:cNvPr>
          <p:cNvSpPr/>
          <p:nvPr/>
        </p:nvSpPr>
        <p:spPr>
          <a:xfrm>
            <a:off x="2952497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0" name="Cube 159">
            <a:extLst>
              <a:ext uri="{FF2B5EF4-FFF2-40B4-BE49-F238E27FC236}">
                <a16:creationId xmlns:a16="http://schemas.microsoft.com/office/drawing/2014/main" id="{E8D9E6A0-4DB5-4C02-B058-8E065A59DD8D}"/>
              </a:ext>
            </a:extLst>
          </p:cNvPr>
          <p:cNvSpPr/>
          <p:nvPr/>
        </p:nvSpPr>
        <p:spPr>
          <a:xfrm>
            <a:off x="3708718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3E44F02-AFD9-4642-A49B-7541AF79643A}"/>
              </a:ext>
            </a:extLst>
          </p:cNvPr>
          <p:cNvSpPr txBox="1"/>
          <p:nvPr/>
        </p:nvSpPr>
        <p:spPr>
          <a:xfrm>
            <a:off x="262637" y="1862592"/>
            <a:ext cx="1343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Per-region networks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4ABE89-E3A4-47E2-BB3B-F0583DBAD6C6}"/>
              </a:ext>
            </a:extLst>
          </p:cNvPr>
          <p:cNvSpPr txBox="1"/>
          <p:nvPr/>
        </p:nvSpPr>
        <p:spPr>
          <a:xfrm>
            <a:off x="3762054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E03614C-96E4-497C-BDCC-D99C86BBB52F}"/>
              </a:ext>
            </a:extLst>
          </p:cNvPr>
          <p:cNvSpPr txBox="1"/>
          <p:nvPr/>
        </p:nvSpPr>
        <p:spPr>
          <a:xfrm>
            <a:off x="3762054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sp>
        <p:nvSpPr>
          <p:cNvPr id="164" name="Up Arrow 12">
            <a:extLst>
              <a:ext uri="{FF2B5EF4-FFF2-40B4-BE49-F238E27FC236}">
                <a16:creationId xmlns:a16="http://schemas.microsoft.com/office/drawing/2014/main" id="{EA9C5BF4-6ED6-4C93-8E63-65AD3608456A}"/>
              </a:ext>
            </a:extLst>
          </p:cNvPr>
          <p:cNvSpPr/>
          <p:nvPr/>
        </p:nvSpPr>
        <p:spPr>
          <a:xfrm>
            <a:off x="3910299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5" name="Up Arrow 12">
            <a:extLst>
              <a:ext uri="{FF2B5EF4-FFF2-40B4-BE49-F238E27FC236}">
                <a16:creationId xmlns:a16="http://schemas.microsoft.com/office/drawing/2014/main" id="{83C28AC3-24B3-4703-A950-AFE01DD26212}"/>
              </a:ext>
            </a:extLst>
          </p:cNvPr>
          <p:cNvSpPr/>
          <p:nvPr/>
        </p:nvSpPr>
        <p:spPr>
          <a:xfrm>
            <a:off x="3154078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6" name="Up Arrow 12">
            <a:extLst>
              <a:ext uri="{FF2B5EF4-FFF2-40B4-BE49-F238E27FC236}">
                <a16:creationId xmlns:a16="http://schemas.microsoft.com/office/drawing/2014/main" id="{A60B9E95-5A3D-44ED-A82F-20D203F5171E}"/>
              </a:ext>
            </a:extLst>
          </p:cNvPr>
          <p:cNvSpPr/>
          <p:nvPr/>
        </p:nvSpPr>
        <p:spPr>
          <a:xfrm>
            <a:off x="2366519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2CFA971-CC60-4227-9948-52D0E15F47E9}"/>
              </a:ext>
            </a:extLst>
          </p:cNvPr>
          <p:cNvSpPr txBox="1"/>
          <p:nvPr/>
        </p:nvSpPr>
        <p:spPr>
          <a:xfrm>
            <a:off x="3005833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8D8AEC-5AB8-491A-A62B-D8BFB614470A}"/>
              </a:ext>
            </a:extLst>
          </p:cNvPr>
          <p:cNvSpPr txBox="1"/>
          <p:nvPr/>
        </p:nvSpPr>
        <p:spPr>
          <a:xfrm>
            <a:off x="3005833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27B2A16-9589-434B-B23D-7EC953A203E6}"/>
              </a:ext>
            </a:extLst>
          </p:cNvPr>
          <p:cNvSpPr txBox="1"/>
          <p:nvPr/>
        </p:nvSpPr>
        <p:spPr>
          <a:xfrm>
            <a:off x="2211321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3F71AFE-2EAC-4CF9-A5D5-8060B8532FC5}"/>
              </a:ext>
            </a:extLst>
          </p:cNvPr>
          <p:cNvSpPr txBox="1"/>
          <p:nvPr/>
        </p:nvSpPr>
        <p:spPr>
          <a:xfrm>
            <a:off x="2211321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5019A07-72FC-4622-9173-518619A3CA13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1346424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5878AFB-D37E-4AE7-9C6D-9618162A7E1E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2212786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23BBAE30-DF9C-4D8F-B8BB-ADD4402434C5}"/>
              </a:ext>
            </a:extLst>
          </p:cNvPr>
          <p:cNvSpPr txBox="1"/>
          <p:nvPr/>
        </p:nvSpPr>
        <p:spPr>
          <a:xfrm>
            <a:off x="4494055" y="628287"/>
            <a:ext cx="1858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Category and box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transform per region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6D9E6E5-232C-4569-B33C-E0E5CB603AAD}"/>
              </a:ext>
            </a:extLst>
          </p:cNvPr>
          <p:cNvSpPr txBox="1"/>
          <p:nvPr/>
        </p:nvSpPr>
        <p:spPr>
          <a:xfrm>
            <a:off x="4494054" y="6111934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76B9683-4686-4F70-80D9-E9AC55B4FFA9}"/>
              </a:ext>
            </a:extLst>
          </p:cNvPr>
          <p:cNvSpPr txBox="1"/>
          <p:nvPr/>
        </p:nvSpPr>
        <p:spPr>
          <a:xfrm>
            <a:off x="6285285" y="1867683"/>
            <a:ext cx="2692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Per-Region network is</a:t>
            </a:r>
          </a:p>
          <a:p>
            <a:r>
              <a:rPr lang="en-US" dirty="0"/>
              <a:t>relatively lightweight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757CE6-F325-48F9-9AA3-9F1A0D87B400}"/>
              </a:ext>
            </a:extLst>
          </p:cNvPr>
          <p:cNvCxnSpPr>
            <a:cxnSpLocks/>
            <a:stCxn id="80" idx="1"/>
          </p:cNvCxnSpPr>
          <p:nvPr/>
        </p:nvCxnSpPr>
        <p:spPr>
          <a:xfrm flipH="1">
            <a:off x="4592320" y="2190849"/>
            <a:ext cx="1692965" cy="11064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37E962C-128E-4B14-9881-C39FAB944B05}"/>
              </a:ext>
            </a:extLst>
          </p:cNvPr>
          <p:cNvSpPr txBox="1"/>
          <p:nvPr/>
        </p:nvSpPr>
        <p:spPr>
          <a:xfrm>
            <a:off x="6234485" y="4630897"/>
            <a:ext cx="26926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Most of the computation</a:t>
            </a:r>
          </a:p>
          <a:p>
            <a:r>
              <a:rPr lang="en-US" dirty="0"/>
              <a:t>happens in backbone network; this saves work for overlapping region proposals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84E822-3B98-413A-B0B5-588CC3DF8D5C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4592320" y="5369561"/>
            <a:ext cx="1642165" cy="0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3048841-3FB8-43C5-8094-CF84E3BD7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921" y="228225"/>
            <a:ext cx="1857634" cy="481079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3D101BC-0DF5-4F96-BE41-EFC6B35BD81E}"/>
              </a:ext>
            </a:extLst>
          </p:cNvPr>
          <p:cNvSpPr txBox="1"/>
          <p:nvPr/>
        </p:nvSpPr>
        <p:spPr>
          <a:xfrm>
            <a:off x="8987712" y="5076097"/>
            <a:ext cx="30417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 When using </a:t>
            </a:r>
            <a:r>
              <a:rPr lang="en-US" dirty="0" err="1"/>
              <a:t>AlexNet</a:t>
            </a:r>
            <a:r>
              <a:rPr lang="en-US" dirty="0"/>
              <a:t> for detection, five conv layers are used for backbone and two FC layers are used for per-region network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1B997F9-9CB2-4027-B1E0-91CC0ADE4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704" y="17214"/>
            <a:ext cx="1857634" cy="5115639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A89DE42-5502-4AB9-B4BE-788BFB689B21}"/>
              </a:ext>
            </a:extLst>
          </p:cNvPr>
          <p:cNvSpPr txBox="1"/>
          <p:nvPr/>
        </p:nvSpPr>
        <p:spPr>
          <a:xfrm>
            <a:off x="8981783" y="5075951"/>
            <a:ext cx="30417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 For </a:t>
            </a:r>
            <a:r>
              <a:rPr lang="en-US" dirty="0" err="1"/>
              <a:t>ResNet</a:t>
            </a:r>
            <a:r>
              <a:rPr lang="en-US" dirty="0"/>
              <a:t>, last stage is used as per-region</a:t>
            </a:r>
          </a:p>
          <a:p>
            <a:r>
              <a:rPr lang="en-US" dirty="0"/>
              <a:t>network; the rest of the network is used as backbone</a:t>
            </a:r>
          </a:p>
        </p:txBody>
      </p:sp>
    </p:spTree>
    <p:extLst>
      <p:ext uri="{BB962C8B-B14F-4D97-AF65-F5344CB8AC3E}">
        <p14:creationId xmlns:p14="http://schemas.microsoft.com/office/powerpoint/2010/main" val="314381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3" grpId="0"/>
      <p:bldP spid="92" grpId="0"/>
      <p:bldP spid="92" grpId="1"/>
      <p:bldP spid="9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</p:spPr>
        <p:txBody>
          <a:bodyPr>
            <a:normAutofit/>
          </a:bodyPr>
          <a:lstStyle/>
          <a:p>
            <a:r>
              <a:rPr lang="en-US" dirty="0"/>
              <a:t>Fast R-CNN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6550223"/>
            <a:ext cx="1068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 err="1"/>
              <a:t>Girshick</a:t>
            </a:r>
            <a:r>
              <a:rPr lang="en-US" dirty="0"/>
              <a:t>, “Fast R-CNN”, ICCV 2015.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4885" y="849083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R. </a:t>
            </a:r>
            <a:r>
              <a:rPr lang="en-US" sz="1400" dirty="0" err="1"/>
              <a:t>Girshick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ECC52F-7FF9-4527-8323-FCC82D588571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sp>
        <p:nvSpPr>
          <p:cNvPr id="136" name="Parallelogram 135">
            <a:extLst>
              <a:ext uri="{FF2B5EF4-FFF2-40B4-BE49-F238E27FC236}">
                <a16:creationId xmlns:a16="http://schemas.microsoft.com/office/drawing/2014/main" id="{942D8568-1952-4563-94FE-1521F1978E77}"/>
              </a:ext>
            </a:extLst>
          </p:cNvPr>
          <p:cNvSpPr/>
          <p:nvPr/>
        </p:nvSpPr>
        <p:spPr>
          <a:xfrm>
            <a:off x="613157" y="4970547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19F523BC-405C-4EAB-A38F-170947C42379}"/>
              </a:ext>
            </a:extLst>
          </p:cNvPr>
          <p:cNvSpPr/>
          <p:nvPr/>
        </p:nvSpPr>
        <p:spPr>
          <a:xfrm>
            <a:off x="1678433" y="4184164"/>
            <a:ext cx="2761488" cy="1897379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8" name="Parallelogram 137">
            <a:extLst>
              <a:ext uri="{FF2B5EF4-FFF2-40B4-BE49-F238E27FC236}">
                <a16:creationId xmlns:a16="http://schemas.microsoft.com/office/drawing/2014/main" id="{D2741D51-2DBD-4308-A5CB-9392DF8DDEF7}"/>
              </a:ext>
            </a:extLst>
          </p:cNvPr>
          <p:cNvSpPr/>
          <p:nvPr/>
        </p:nvSpPr>
        <p:spPr>
          <a:xfrm>
            <a:off x="1678433" y="3554244"/>
            <a:ext cx="2761488" cy="46634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9" name="Up Arrow 6">
            <a:extLst>
              <a:ext uri="{FF2B5EF4-FFF2-40B4-BE49-F238E27FC236}">
                <a16:creationId xmlns:a16="http://schemas.microsoft.com/office/drawing/2014/main" id="{2864FE19-17F2-41FB-960B-0F5D0C577320}"/>
              </a:ext>
            </a:extLst>
          </p:cNvPr>
          <p:cNvSpPr/>
          <p:nvPr/>
        </p:nvSpPr>
        <p:spPr>
          <a:xfrm>
            <a:off x="2876297" y="412472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0" name="Parallelogram 139">
            <a:extLst>
              <a:ext uri="{FF2B5EF4-FFF2-40B4-BE49-F238E27FC236}">
                <a16:creationId xmlns:a16="http://schemas.microsoft.com/office/drawing/2014/main" id="{1B35D161-A0B8-4639-A04C-61129B42EBAE}"/>
              </a:ext>
            </a:extLst>
          </p:cNvPr>
          <p:cNvSpPr/>
          <p:nvPr/>
        </p:nvSpPr>
        <p:spPr>
          <a:xfrm>
            <a:off x="1931417" y="3663971"/>
            <a:ext cx="766572" cy="297182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1" name="Parallelogram 140">
            <a:extLst>
              <a:ext uri="{FF2B5EF4-FFF2-40B4-BE49-F238E27FC236}">
                <a16:creationId xmlns:a16="http://schemas.microsoft.com/office/drawing/2014/main" id="{2A76A8BC-87B2-47C6-9411-AA9CFA7BC907}"/>
              </a:ext>
            </a:extLst>
          </p:cNvPr>
          <p:cNvSpPr/>
          <p:nvPr/>
        </p:nvSpPr>
        <p:spPr>
          <a:xfrm>
            <a:off x="2675891" y="3791987"/>
            <a:ext cx="872490" cy="121158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2" name="Parallelogram 141">
            <a:extLst>
              <a:ext uri="{FF2B5EF4-FFF2-40B4-BE49-F238E27FC236}">
                <a16:creationId xmlns:a16="http://schemas.microsoft.com/office/drawing/2014/main" id="{EC3EF9F3-65D3-4C8B-AC91-AD5F88C3203D}"/>
              </a:ext>
            </a:extLst>
          </p:cNvPr>
          <p:cNvSpPr/>
          <p:nvPr/>
        </p:nvSpPr>
        <p:spPr>
          <a:xfrm>
            <a:off x="3548382" y="3612539"/>
            <a:ext cx="683133" cy="34861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3" name="Up Arrow 10">
            <a:extLst>
              <a:ext uri="{FF2B5EF4-FFF2-40B4-BE49-F238E27FC236}">
                <a16:creationId xmlns:a16="http://schemas.microsoft.com/office/drawing/2014/main" id="{A74C9CEA-D34F-4E5D-B4DE-43277ADFF199}"/>
              </a:ext>
            </a:extLst>
          </p:cNvPr>
          <p:cNvSpPr/>
          <p:nvPr/>
        </p:nvSpPr>
        <p:spPr>
          <a:xfrm>
            <a:off x="2275079" y="345366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4" name="Up Arrow 11">
            <a:extLst>
              <a:ext uri="{FF2B5EF4-FFF2-40B4-BE49-F238E27FC236}">
                <a16:creationId xmlns:a16="http://schemas.microsoft.com/office/drawing/2014/main" id="{D83FCF2A-844C-4105-8B6C-EBAE5D15FB36}"/>
              </a:ext>
            </a:extLst>
          </p:cNvPr>
          <p:cNvSpPr/>
          <p:nvPr/>
        </p:nvSpPr>
        <p:spPr>
          <a:xfrm>
            <a:off x="3062638" y="3565108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5" name="Up Arrow 12">
            <a:extLst>
              <a:ext uri="{FF2B5EF4-FFF2-40B4-BE49-F238E27FC236}">
                <a16:creationId xmlns:a16="http://schemas.microsoft.com/office/drawing/2014/main" id="{52D962C4-06D3-4F9C-90B6-C0C42A230739}"/>
              </a:ext>
            </a:extLst>
          </p:cNvPr>
          <p:cNvSpPr/>
          <p:nvPr/>
        </p:nvSpPr>
        <p:spPr>
          <a:xfrm>
            <a:off x="3818859" y="3505106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6" name="Parallelogram 145">
            <a:extLst>
              <a:ext uri="{FF2B5EF4-FFF2-40B4-BE49-F238E27FC236}">
                <a16:creationId xmlns:a16="http://schemas.microsoft.com/office/drawing/2014/main" id="{A918D242-A894-4D86-A7CF-5047025CCCA9}"/>
              </a:ext>
            </a:extLst>
          </p:cNvPr>
          <p:cNvSpPr/>
          <p:nvPr/>
        </p:nvSpPr>
        <p:spPr>
          <a:xfrm>
            <a:off x="2112773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7" name="Parallelogram 146">
            <a:extLst>
              <a:ext uri="{FF2B5EF4-FFF2-40B4-BE49-F238E27FC236}">
                <a16:creationId xmlns:a16="http://schemas.microsoft.com/office/drawing/2014/main" id="{4FA055BD-4557-4D86-BD81-D99B8F35547F}"/>
              </a:ext>
            </a:extLst>
          </p:cNvPr>
          <p:cNvSpPr/>
          <p:nvPr/>
        </p:nvSpPr>
        <p:spPr>
          <a:xfrm>
            <a:off x="2900332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8" name="Parallelogram 147">
            <a:extLst>
              <a:ext uri="{FF2B5EF4-FFF2-40B4-BE49-F238E27FC236}">
                <a16:creationId xmlns:a16="http://schemas.microsoft.com/office/drawing/2014/main" id="{9BEF6295-76C7-43B7-9561-9A74136F7DAB}"/>
              </a:ext>
            </a:extLst>
          </p:cNvPr>
          <p:cNvSpPr/>
          <p:nvPr/>
        </p:nvSpPr>
        <p:spPr>
          <a:xfrm>
            <a:off x="3656553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9BE8AFB-7BD6-4431-9FF6-4ACFC7D85A35}"/>
              </a:ext>
            </a:extLst>
          </p:cNvPr>
          <p:cNvSpPr txBox="1"/>
          <p:nvPr/>
        </p:nvSpPr>
        <p:spPr>
          <a:xfrm>
            <a:off x="4512281" y="4115691"/>
            <a:ext cx="1760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whole image through </a:t>
            </a:r>
            <a:r>
              <a:rPr lang="en-US" dirty="0" err="1"/>
              <a:t>ConvNet</a:t>
            </a:r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FF0870F-6A2B-4D39-B9F5-62EB0675A2C6}"/>
              </a:ext>
            </a:extLst>
          </p:cNvPr>
          <p:cNvSpPr txBox="1"/>
          <p:nvPr/>
        </p:nvSpPr>
        <p:spPr>
          <a:xfrm>
            <a:off x="4494055" y="3432903"/>
            <a:ext cx="176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Conv5 feature map of image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D2B4635-DF9B-456E-B306-D4FC26AE3511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669006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5688E37-2B9A-4552-8AA1-2AD903E9AFC7}"/>
              </a:ext>
            </a:extLst>
          </p:cNvPr>
          <p:cNvSpPr txBox="1"/>
          <p:nvPr/>
        </p:nvSpPr>
        <p:spPr>
          <a:xfrm>
            <a:off x="4513450" y="2560104"/>
            <a:ext cx="175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RoI</a:t>
            </a:r>
            <a:r>
              <a:rPr lang="en-US" dirty="0">
                <a:solidFill>
                  <a:schemeClr val="accent2"/>
                </a:solidFill>
              </a:rPr>
              <a:t> pooling layer (crop + resize features)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EA9E227-28D8-40F8-95E0-E0F90A040170}"/>
              </a:ext>
            </a:extLst>
          </p:cNvPr>
          <p:cNvSpPr txBox="1"/>
          <p:nvPr/>
        </p:nvSpPr>
        <p:spPr>
          <a:xfrm>
            <a:off x="18797" y="4475933"/>
            <a:ext cx="1587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“Backbone” network: </a:t>
            </a:r>
            <a:r>
              <a:rPr lang="en-US" dirty="0" err="1"/>
              <a:t>AlexNet</a:t>
            </a:r>
            <a:r>
              <a:rPr lang="en-US" dirty="0"/>
              <a:t>, VGG, </a:t>
            </a:r>
            <a:r>
              <a:rPr lang="en-US" dirty="0" err="1"/>
              <a:t>ResNet</a:t>
            </a:r>
            <a:r>
              <a:rPr lang="en-US" dirty="0"/>
              <a:t>, etc.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A7B6C25-A647-4546-866C-6BB846E29166}"/>
              </a:ext>
            </a:extLst>
          </p:cNvPr>
          <p:cNvSpPr txBox="1"/>
          <p:nvPr/>
        </p:nvSpPr>
        <p:spPr>
          <a:xfrm>
            <a:off x="-154148" y="2956318"/>
            <a:ext cx="1760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Regions of Interest (</a:t>
            </a:r>
            <a:r>
              <a:rPr lang="en-US" dirty="0" err="1"/>
              <a:t>RoIs</a:t>
            </a:r>
            <a:r>
              <a:rPr lang="en-US" dirty="0"/>
              <a:t>) from a proposal method</a:t>
            </a:r>
          </a:p>
        </p:txBody>
      </p:sp>
      <p:sp>
        <p:nvSpPr>
          <p:cNvPr id="155" name="Up Arrow 12">
            <a:extLst>
              <a:ext uri="{FF2B5EF4-FFF2-40B4-BE49-F238E27FC236}">
                <a16:creationId xmlns:a16="http://schemas.microsoft.com/office/drawing/2014/main" id="{0C585054-53A9-4A86-A095-4767C0C2B531}"/>
              </a:ext>
            </a:extLst>
          </p:cNvPr>
          <p:cNvSpPr/>
          <p:nvPr/>
        </p:nvSpPr>
        <p:spPr>
          <a:xfrm>
            <a:off x="3818859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6" name="Up Arrow 12">
            <a:extLst>
              <a:ext uri="{FF2B5EF4-FFF2-40B4-BE49-F238E27FC236}">
                <a16:creationId xmlns:a16="http://schemas.microsoft.com/office/drawing/2014/main" id="{1641FECE-4413-4A67-AB93-18E7AAC6F093}"/>
              </a:ext>
            </a:extLst>
          </p:cNvPr>
          <p:cNvSpPr/>
          <p:nvPr/>
        </p:nvSpPr>
        <p:spPr>
          <a:xfrm>
            <a:off x="3062638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7" name="Up Arrow 12">
            <a:extLst>
              <a:ext uri="{FF2B5EF4-FFF2-40B4-BE49-F238E27FC236}">
                <a16:creationId xmlns:a16="http://schemas.microsoft.com/office/drawing/2014/main" id="{8E9F2B9A-7108-4FF1-B8D9-9BEDEC807B55}"/>
              </a:ext>
            </a:extLst>
          </p:cNvPr>
          <p:cNvSpPr/>
          <p:nvPr/>
        </p:nvSpPr>
        <p:spPr>
          <a:xfrm>
            <a:off x="2275079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8" name="Cube 157">
            <a:extLst>
              <a:ext uri="{FF2B5EF4-FFF2-40B4-BE49-F238E27FC236}">
                <a16:creationId xmlns:a16="http://schemas.microsoft.com/office/drawing/2014/main" id="{6EE7E37A-A4CE-496F-AF39-8D55596E2286}"/>
              </a:ext>
            </a:extLst>
          </p:cNvPr>
          <p:cNvSpPr/>
          <p:nvPr/>
        </p:nvSpPr>
        <p:spPr>
          <a:xfrm>
            <a:off x="2164938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9" name="Cube 158">
            <a:extLst>
              <a:ext uri="{FF2B5EF4-FFF2-40B4-BE49-F238E27FC236}">
                <a16:creationId xmlns:a16="http://schemas.microsoft.com/office/drawing/2014/main" id="{92808050-EEB0-4378-BA4C-1FED86144B88}"/>
              </a:ext>
            </a:extLst>
          </p:cNvPr>
          <p:cNvSpPr/>
          <p:nvPr/>
        </p:nvSpPr>
        <p:spPr>
          <a:xfrm>
            <a:off x="2952497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0" name="Cube 159">
            <a:extLst>
              <a:ext uri="{FF2B5EF4-FFF2-40B4-BE49-F238E27FC236}">
                <a16:creationId xmlns:a16="http://schemas.microsoft.com/office/drawing/2014/main" id="{E8D9E6A0-4DB5-4C02-B058-8E065A59DD8D}"/>
              </a:ext>
            </a:extLst>
          </p:cNvPr>
          <p:cNvSpPr/>
          <p:nvPr/>
        </p:nvSpPr>
        <p:spPr>
          <a:xfrm>
            <a:off x="3708718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3E44F02-AFD9-4642-A49B-7541AF79643A}"/>
              </a:ext>
            </a:extLst>
          </p:cNvPr>
          <p:cNvSpPr txBox="1"/>
          <p:nvPr/>
        </p:nvSpPr>
        <p:spPr>
          <a:xfrm>
            <a:off x="262637" y="1862592"/>
            <a:ext cx="1343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Per-region networks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4ABE89-E3A4-47E2-BB3B-F0583DBAD6C6}"/>
              </a:ext>
            </a:extLst>
          </p:cNvPr>
          <p:cNvSpPr txBox="1"/>
          <p:nvPr/>
        </p:nvSpPr>
        <p:spPr>
          <a:xfrm>
            <a:off x="3762054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E03614C-96E4-497C-BDCC-D99C86BBB52F}"/>
              </a:ext>
            </a:extLst>
          </p:cNvPr>
          <p:cNvSpPr txBox="1"/>
          <p:nvPr/>
        </p:nvSpPr>
        <p:spPr>
          <a:xfrm>
            <a:off x="3762054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sp>
        <p:nvSpPr>
          <p:cNvPr id="164" name="Up Arrow 12">
            <a:extLst>
              <a:ext uri="{FF2B5EF4-FFF2-40B4-BE49-F238E27FC236}">
                <a16:creationId xmlns:a16="http://schemas.microsoft.com/office/drawing/2014/main" id="{EA9C5BF4-6ED6-4C93-8E63-65AD3608456A}"/>
              </a:ext>
            </a:extLst>
          </p:cNvPr>
          <p:cNvSpPr/>
          <p:nvPr/>
        </p:nvSpPr>
        <p:spPr>
          <a:xfrm>
            <a:off x="3910299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5" name="Up Arrow 12">
            <a:extLst>
              <a:ext uri="{FF2B5EF4-FFF2-40B4-BE49-F238E27FC236}">
                <a16:creationId xmlns:a16="http://schemas.microsoft.com/office/drawing/2014/main" id="{83C28AC3-24B3-4703-A950-AFE01DD26212}"/>
              </a:ext>
            </a:extLst>
          </p:cNvPr>
          <p:cNvSpPr/>
          <p:nvPr/>
        </p:nvSpPr>
        <p:spPr>
          <a:xfrm>
            <a:off x="3154078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6" name="Up Arrow 12">
            <a:extLst>
              <a:ext uri="{FF2B5EF4-FFF2-40B4-BE49-F238E27FC236}">
                <a16:creationId xmlns:a16="http://schemas.microsoft.com/office/drawing/2014/main" id="{A60B9E95-5A3D-44ED-A82F-20D203F5171E}"/>
              </a:ext>
            </a:extLst>
          </p:cNvPr>
          <p:cNvSpPr/>
          <p:nvPr/>
        </p:nvSpPr>
        <p:spPr>
          <a:xfrm>
            <a:off x="2366519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2CFA971-CC60-4227-9948-52D0E15F47E9}"/>
              </a:ext>
            </a:extLst>
          </p:cNvPr>
          <p:cNvSpPr txBox="1"/>
          <p:nvPr/>
        </p:nvSpPr>
        <p:spPr>
          <a:xfrm>
            <a:off x="3005833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8D8AEC-5AB8-491A-A62B-D8BFB614470A}"/>
              </a:ext>
            </a:extLst>
          </p:cNvPr>
          <p:cNvSpPr txBox="1"/>
          <p:nvPr/>
        </p:nvSpPr>
        <p:spPr>
          <a:xfrm>
            <a:off x="3005833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27B2A16-9589-434B-B23D-7EC953A203E6}"/>
              </a:ext>
            </a:extLst>
          </p:cNvPr>
          <p:cNvSpPr txBox="1"/>
          <p:nvPr/>
        </p:nvSpPr>
        <p:spPr>
          <a:xfrm>
            <a:off x="2211321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3F71AFE-2EAC-4CF9-A5D5-8060B8532FC5}"/>
              </a:ext>
            </a:extLst>
          </p:cNvPr>
          <p:cNvSpPr txBox="1"/>
          <p:nvPr/>
        </p:nvSpPr>
        <p:spPr>
          <a:xfrm>
            <a:off x="2211321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5019A07-72FC-4622-9173-518619A3CA13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1346424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5878AFB-D37E-4AE7-9C6D-9618162A7E1E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2212786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23BBAE30-DF9C-4D8F-B8BB-ADD4402434C5}"/>
              </a:ext>
            </a:extLst>
          </p:cNvPr>
          <p:cNvSpPr txBox="1"/>
          <p:nvPr/>
        </p:nvSpPr>
        <p:spPr>
          <a:xfrm>
            <a:off x="4494055" y="628287"/>
            <a:ext cx="1858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Category and box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transform per region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6D9E6E5-232C-4569-B33C-E0E5CB603AAD}"/>
              </a:ext>
            </a:extLst>
          </p:cNvPr>
          <p:cNvSpPr txBox="1"/>
          <p:nvPr/>
        </p:nvSpPr>
        <p:spPr>
          <a:xfrm>
            <a:off x="4494054" y="6111934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54256-3414-4259-ACBB-D73604CC9B7F}"/>
              </a:ext>
            </a:extLst>
          </p:cNvPr>
          <p:cNvSpPr/>
          <p:nvPr/>
        </p:nvSpPr>
        <p:spPr>
          <a:xfrm>
            <a:off x="1606073" y="2641358"/>
            <a:ext cx="5028407" cy="1437876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95585D-76D9-4C47-8428-D55D2AFE444B}"/>
              </a:ext>
            </a:extLst>
          </p:cNvPr>
          <p:cNvSpPr txBox="1"/>
          <p:nvPr/>
        </p:nvSpPr>
        <p:spPr>
          <a:xfrm>
            <a:off x="6671786" y="2617176"/>
            <a:ext cx="1431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to crop</a:t>
            </a:r>
          </a:p>
          <a:p>
            <a:r>
              <a:rPr lang="en-US" dirty="0"/>
              <a:t>features?</a:t>
            </a:r>
          </a:p>
        </p:txBody>
      </p:sp>
    </p:spTree>
    <p:extLst>
      <p:ext uri="{BB962C8B-B14F-4D97-AF65-F5344CB8AC3E}">
        <p14:creationId xmlns:p14="http://schemas.microsoft.com/office/powerpoint/2010/main" val="6608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BB9-E703-40C0-B1A0-B90C01AC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Features: </a:t>
            </a:r>
            <a:r>
              <a:rPr lang="en-US" dirty="0" err="1"/>
              <a:t>RoI</a:t>
            </a:r>
            <a:r>
              <a:rPr lang="en-US" dirty="0"/>
              <a:t> Pool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5D561-BD1B-4784-BDC8-B090858C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C11ED-B1FF-43F5-9B68-6A8590196F1B}"/>
              </a:ext>
            </a:extLst>
          </p:cNvPr>
          <p:cNvSpPr txBox="1"/>
          <p:nvPr/>
        </p:nvSpPr>
        <p:spPr>
          <a:xfrm>
            <a:off x="337091" y="4688681"/>
            <a:ext cx="2902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  <a:p>
            <a:pPr algn="ctr"/>
            <a:r>
              <a:rPr lang="en-US" dirty="0"/>
              <a:t>(e.g., 3 × 640 × 480)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7CFF6A9E-3BDB-4C17-B3F6-100CFFDA2E4C}"/>
              </a:ext>
            </a:extLst>
          </p:cNvPr>
          <p:cNvSpPr/>
          <p:nvPr/>
        </p:nvSpPr>
        <p:spPr>
          <a:xfrm rot="5400000">
            <a:off x="3553520" y="2744983"/>
            <a:ext cx="827246" cy="944283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6868A74-6419-4A20-A9C2-5BC3221A588D}"/>
              </a:ext>
            </a:extLst>
          </p:cNvPr>
          <p:cNvSpPr/>
          <p:nvPr/>
        </p:nvSpPr>
        <p:spPr>
          <a:xfrm>
            <a:off x="4663440" y="1819274"/>
            <a:ext cx="3089278" cy="2725209"/>
          </a:xfrm>
          <a:prstGeom prst="cube">
            <a:avLst>
              <a:gd name="adj" fmla="val 8942"/>
            </a:avLst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en-US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2A146B-4649-4E60-8CA0-DDDFED032C42}"/>
              </a:ext>
            </a:extLst>
          </p:cNvPr>
          <p:cNvGrpSpPr/>
          <p:nvPr/>
        </p:nvGrpSpPr>
        <p:grpSpPr>
          <a:xfrm>
            <a:off x="4672965" y="2073066"/>
            <a:ext cx="2824481" cy="2471420"/>
            <a:chOff x="4663439" y="3312478"/>
            <a:chExt cx="2824481" cy="247142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8B4917-E689-4A3B-8358-049D285D629D}"/>
                </a:ext>
              </a:extLst>
            </p:cNvPr>
            <p:cNvCxnSpPr>
              <a:cxnSpLocks/>
            </p:cNvCxnSpPr>
            <p:nvPr/>
          </p:nvCxnSpPr>
          <p:spPr>
            <a:xfrm>
              <a:off x="466344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78C5BF-166D-48AC-B9B2-75193EF624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262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AB657F-B028-4BCD-BC64-DF56D7F0C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50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EC724B-137F-4AAC-9E20-D6F5A301436E}"/>
                </a:ext>
              </a:extLst>
            </p:cNvPr>
            <p:cNvCxnSpPr>
              <a:cxnSpLocks/>
            </p:cNvCxnSpPr>
            <p:nvPr/>
          </p:nvCxnSpPr>
          <p:spPr>
            <a:xfrm>
              <a:off x="536956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DE2815-DC8E-44F0-BFC7-E81005388792}"/>
                </a:ext>
              </a:extLst>
            </p:cNvPr>
            <p:cNvCxnSpPr>
              <a:cxnSpLocks/>
            </p:cNvCxnSpPr>
            <p:nvPr/>
          </p:nvCxnSpPr>
          <p:spPr>
            <a:xfrm>
              <a:off x="607568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7ACD0F-BD99-45C9-AF1E-5DE8E20F6359}"/>
                </a:ext>
              </a:extLst>
            </p:cNvPr>
            <p:cNvCxnSpPr>
              <a:cxnSpLocks/>
            </p:cNvCxnSpPr>
            <p:nvPr/>
          </p:nvCxnSpPr>
          <p:spPr>
            <a:xfrm>
              <a:off x="642874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7E777D3-34FA-4267-B7A0-35EFC0A6784B}"/>
                </a:ext>
              </a:extLst>
            </p:cNvPr>
            <p:cNvCxnSpPr>
              <a:cxnSpLocks/>
            </p:cNvCxnSpPr>
            <p:nvPr/>
          </p:nvCxnSpPr>
          <p:spPr>
            <a:xfrm>
              <a:off x="678180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F5A57E-E5BA-4588-8453-AA511A8361B6}"/>
                </a:ext>
              </a:extLst>
            </p:cNvPr>
            <p:cNvCxnSpPr>
              <a:cxnSpLocks/>
            </p:cNvCxnSpPr>
            <p:nvPr/>
          </p:nvCxnSpPr>
          <p:spPr>
            <a:xfrm>
              <a:off x="713486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4C3E772-63B2-4B27-877C-F23A1D037C47}"/>
                </a:ext>
              </a:extLst>
            </p:cNvPr>
            <p:cNvCxnSpPr>
              <a:cxnSpLocks/>
            </p:cNvCxnSpPr>
            <p:nvPr/>
          </p:nvCxnSpPr>
          <p:spPr>
            <a:xfrm>
              <a:off x="748792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6070E4-C311-44C5-BAD2-7CBB9D4F3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401859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16BC34-7A8C-4F9D-BCB8-C8821E5A24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331247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57CDA1-9E5B-40D1-B474-F75A13DC2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366553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8411C70-E51E-4BF8-9130-5FBD1F568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437165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79A89A-D9A4-4EA6-B0BB-A5786009E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472471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274AD8-0CBB-46BF-850C-FEF0C75EA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507777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B87AA5-AF31-4A4A-AF61-B19CF3A8C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543083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5BABF9-E817-4B5B-A5FB-2E347037DF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578389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23F80EC5-A861-47C9-9B15-0E351F0C9506}"/>
              </a:ext>
            </a:extLst>
          </p:cNvPr>
          <p:cNvSpPr/>
          <p:nvPr/>
        </p:nvSpPr>
        <p:spPr>
          <a:xfrm>
            <a:off x="5603242" y="2545080"/>
            <a:ext cx="1475736" cy="1701799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en-US" sz="24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50B6AC-3CB3-46D1-B93C-C21038E8C586}"/>
              </a:ext>
            </a:extLst>
          </p:cNvPr>
          <p:cNvGrpSpPr/>
          <p:nvPr/>
        </p:nvGrpSpPr>
        <p:grpSpPr>
          <a:xfrm>
            <a:off x="337091" y="2032585"/>
            <a:ext cx="2902638" cy="2511898"/>
            <a:chOff x="559992" y="2073066"/>
            <a:chExt cx="2902638" cy="25118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BAED3E-1288-470A-AB98-601B06A4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992" y="2073066"/>
              <a:ext cx="2902638" cy="2511898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402E3B-0047-4A2E-9C51-3A260893AE94}"/>
                </a:ext>
              </a:extLst>
            </p:cNvPr>
            <p:cNvSpPr/>
            <p:nvPr/>
          </p:nvSpPr>
          <p:spPr>
            <a:xfrm>
              <a:off x="1549402" y="2545080"/>
              <a:ext cx="1475736" cy="1701799"/>
            </a:xfrm>
            <a:prstGeom prst="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90906EA-E663-440D-9F14-A03B652CC5A4}"/>
              </a:ext>
            </a:extLst>
          </p:cNvPr>
          <p:cNvSpPr txBox="1"/>
          <p:nvPr/>
        </p:nvSpPr>
        <p:spPr>
          <a:xfrm>
            <a:off x="4663441" y="4688681"/>
            <a:ext cx="2834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Features</a:t>
            </a:r>
          </a:p>
          <a:p>
            <a:pPr algn="ctr"/>
            <a:r>
              <a:rPr lang="en-US" dirty="0"/>
              <a:t>(e.g., 512 × 20 × 15)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ED63BF-B5AC-4BED-B1DC-472C4A991464}"/>
              </a:ext>
            </a:extLst>
          </p:cNvPr>
          <p:cNvSpPr txBox="1"/>
          <p:nvPr/>
        </p:nvSpPr>
        <p:spPr>
          <a:xfrm>
            <a:off x="6341110" y="966519"/>
            <a:ext cx="1287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“Snap” to</a:t>
            </a:r>
          </a:p>
          <a:p>
            <a:r>
              <a:rPr lang="en-US" dirty="0"/>
              <a:t>grid cells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699AFA-3C01-4B77-A3EE-882FFEB06BAE}"/>
              </a:ext>
            </a:extLst>
          </p:cNvPr>
          <p:cNvSpPr txBox="1"/>
          <p:nvPr/>
        </p:nvSpPr>
        <p:spPr>
          <a:xfrm>
            <a:off x="7970517" y="966519"/>
            <a:ext cx="1910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Divide into 2x2</a:t>
            </a:r>
          </a:p>
          <a:p>
            <a:r>
              <a:rPr lang="en-US" dirty="0"/>
              <a:t>grid of (roughly)</a:t>
            </a:r>
          </a:p>
          <a:p>
            <a:r>
              <a:rPr lang="en-US" dirty="0"/>
              <a:t>equal subregions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8238828-D843-414A-AA42-3926EFDE867B}"/>
              </a:ext>
            </a:extLst>
          </p:cNvPr>
          <p:cNvGrpSpPr/>
          <p:nvPr/>
        </p:nvGrpSpPr>
        <p:grpSpPr>
          <a:xfrm>
            <a:off x="5723570" y="2452961"/>
            <a:ext cx="1450332" cy="1751304"/>
            <a:chOff x="8105777" y="2931003"/>
            <a:chExt cx="1450332" cy="1751304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4BD30C5-431B-4FE0-9760-CCC1AC896D2A}"/>
                </a:ext>
              </a:extLst>
            </p:cNvPr>
            <p:cNvSpPr/>
            <p:nvPr/>
          </p:nvSpPr>
          <p:spPr>
            <a:xfrm>
              <a:off x="8105777" y="2931003"/>
              <a:ext cx="725166" cy="6857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35F6BC-5283-4609-8EC7-7AD39948E5CA}"/>
                </a:ext>
              </a:extLst>
            </p:cNvPr>
            <p:cNvSpPr/>
            <p:nvPr/>
          </p:nvSpPr>
          <p:spPr>
            <a:xfrm>
              <a:off x="8830943" y="2931003"/>
              <a:ext cx="725166" cy="6857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479537E-A12B-4B8D-93B9-BA7B37D121EF}"/>
                </a:ext>
              </a:extLst>
            </p:cNvPr>
            <p:cNvSpPr/>
            <p:nvPr/>
          </p:nvSpPr>
          <p:spPr>
            <a:xfrm>
              <a:off x="8105777" y="3630747"/>
              <a:ext cx="725166" cy="10515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EDC140E-B634-4946-9B02-1B2C496E6688}"/>
                </a:ext>
              </a:extLst>
            </p:cNvPr>
            <p:cNvSpPr/>
            <p:nvPr/>
          </p:nvSpPr>
          <p:spPr>
            <a:xfrm>
              <a:off x="8830943" y="3630747"/>
              <a:ext cx="725166" cy="10515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9417815-AD69-4EB9-84B7-35E4B54CB5AD}"/>
              </a:ext>
            </a:extLst>
          </p:cNvPr>
          <p:cNvSpPr/>
          <p:nvPr/>
        </p:nvSpPr>
        <p:spPr>
          <a:xfrm>
            <a:off x="5741020" y="2446443"/>
            <a:ext cx="1414836" cy="1744977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en-US" sz="2400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B4FBF3-2E62-434E-9E9E-3684C7D40913}"/>
              </a:ext>
            </a:extLst>
          </p:cNvPr>
          <p:cNvCxnSpPr>
            <a:stCxn id="56" idx="0"/>
            <a:endCxn id="56" idx="2"/>
          </p:cNvCxnSpPr>
          <p:nvPr/>
        </p:nvCxnSpPr>
        <p:spPr>
          <a:xfrm>
            <a:off x="6448438" y="2446443"/>
            <a:ext cx="0" cy="1744977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F79AF9C-1A24-40A2-816A-99BE18BBEEEA}"/>
              </a:ext>
            </a:extLst>
          </p:cNvPr>
          <p:cNvCxnSpPr/>
          <p:nvPr/>
        </p:nvCxnSpPr>
        <p:spPr>
          <a:xfrm>
            <a:off x="5732146" y="3132246"/>
            <a:ext cx="1423710" cy="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C7BE284-1369-4FE3-8564-3F6A6D73778F}"/>
              </a:ext>
            </a:extLst>
          </p:cNvPr>
          <p:cNvGrpSpPr/>
          <p:nvPr/>
        </p:nvGrpSpPr>
        <p:grpSpPr>
          <a:xfrm>
            <a:off x="8868274" y="2665701"/>
            <a:ext cx="903739" cy="923800"/>
            <a:chOff x="8816816" y="2979469"/>
            <a:chExt cx="903739" cy="92380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889D705-0703-48F1-8ABC-0BD72A939FB7}"/>
                </a:ext>
              </a:extLst>
            </p:cNvPr>
            <p:cNvGrpSpPr/>
            <p:nvPr/>
          </p:nvGrpSpPr>
          <p:grpSpPr>
            <a:xfrm>
              <a:off x="8816816" y="3200452"/>
              <a:ext cx="694944" cy="702817"/>
              <a:chOff x="9806803" y="1986456"/>
              <a:chExt cx="694944" cy="702817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5E978FE-485E-43D7-8DD5-BBE73EDF318B}"/>
                  </a:ext>
                </a:extLst>
              </p:cNvPr>
              <p:cNvSpPr/>
              <p:nvPr/>
            </p:nvSpPr>
            <p:spPr>
              <a:xfrm>
                <a:off x="9806803" y="1992380"/>
                <a:ext cx="347472" cy="35137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936BA85-A972-4C4C-849B-63C2980406F1}"/>
                  </a:ext>
                </a:extLst>
              </p:cNvPr>
              <p:cNvSpPr/>
              <p:nvPr/>
            </p:nvSpPr>
            <p:spPr>
              <a:xfrm>
                <a:off x="10154275" y="1994329"/>
                <a:ext cx="347472" cy="34747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FDCEC9B-2CA9-45DD-8483-406134A43D1D}"/>
                  </a:ext>
                </a:extLst>
              </p:cNvPr>
              <p:cNvSpPr/>
              <p:nvPr/>
            </p:nvSpPr>
            <p:spPr>
              <a:xfrm>
                <a:off x="9811500" y="2341801"/>
                <a:ext cx="347472" cy="34747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5CDBAB6-F49C-4E9C-90E0-14699338F2EB}"/>
                  </a:ext>
                </a:extLst>
              </p:cNvPr>
              <p:cNvSpPr/>
              <p:nvPr/>
            </p:nvSpPr>
            <p:spPr>
              <a:xfrm>
                <a:off x="10154275" y="2341801"/>
                <a:ext cx="347472" cy="3474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F094EDC-F4A5-44B6-AA23-B97D752DB5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6803" y="1986456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0AACD48-4E58-4F80-BEC0-498CE3B463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6803" y="2689273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EDABC94-705D-4813-BB37-A573CBE649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0154275" y="2333928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D7796BC-02EB-48EE-94D8-1E3E7BA0176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9459331" y="2333928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B0C9725-025A-4FF7-A6D8-4070E98AE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6803" y="2333928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03EE5D0-B793-4FBC-A3F9-7A765DFE267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9812000" y="2333928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95971BB3-F14E-45CB-BF32-225EBBBD532C}"/>
                </a:ext>
              </a:extLst>
            </p:cNvPr>
            <p:cNvSpPr/>
            <p:nvPr/>
          </p:nvSpPr>
          <p:spPr>
            <a:xfrm>
              <a:off x="8821513" y="2979469"/>
              <a:ext cx="899042" cy="914400"/>
            </a:xfrm>
            <a:prstGeom prst="cube">
              <a:avLst>
                <a:gd name="adj" fmla="val 23265"/>
              </a:avLst>
            </a:pr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3BB9938-7C82-483A-8F57-1F78EF2D6218}"/>
              </a:ext>
            </a:extLst>
          </p:cNvPr>
          <p:cNvSpPr txBox="1"/>
          <p:nvPr/>
        </p:nvSpPr>
        <p:spPr>
          <a:xfrm>
            <a:off x="7798744" y="3688471"/>
            <a:ext cx="2834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Region Features</a:t>
            </a:r>
          </a:p>
          <a:p>
            <a:pPr algn="ctr"/>
            <a:r>
              <a:rPr lang="en-US" dirty="0"/>
              <a:t>(here 512 × 2 × 2; in practice, e.g., 512 × 7 × 7)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38C5CB1-6DE0-439A-9EE1-D39E20DAF3BA}"/>
              </a:ext>
            </a:extLst>
          </p:cNvPr>
          <p:cNvSpPr txBox="1"/>
          <p:nvPr/>
        </p:nvSpPr>
        <p:spPr>
          <a:xfrm>
            <a:off x="7970517" y="1917189"/>
            <a:ext cx="2003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Max-pool within</a:t>
            </a:r>
          </a:p>
          <a:p>
            <a:r>
              <a:rPr lang="en-US" dirty="0"/>
              <a:t>each subregion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DF77E64-8372-4C9C-94A4-DFA550735ED9}"/>
              </a:ext>
            </a:extLst>
          </p:cNvPr>
          <p:cNvSpPr txBox="1"/>
          <p:nvPr/>
        </p:nvSpPr>
        <p:spPr>
          <a:xfrm>
            <a:off x="7970517" y="5326727"/>
            <a:ext cx="28956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Region features always the</a:t>
            </a:r>
          </a:p>
          <a:p>
            <a:r>
              <a:rPr lang="en-US" dirty="0"/>
              <a:t>same size even if input</a:t>
            </a:r>
          </a:p>
          <a:p>
            <a:r>
              <a:rPr lang="en-US" dirty="0"/>
              <a:t>regions have different sizes!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87CACBC-8BED-411F-9A24-80D175DBBDBB}"/>
              </a:ext>
            </a:extLst>
          </p:cNvPr>
          <p:cNvSpPr txBox="1"/>
          <p:nvPr/>
        </p:nvSpPr>
        <p:spPr>
          <a:xfrm>
            <a:off x="2802237" y="5558968"/>
            <a:ext cx="49236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: Slight misalignment due to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snapping; different-sized subregions is weird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B6BCB2-7562-4DBC-9993-EE120CE913D6}"/>
              </a:ext>
            </a:extLst>
          </p:cNvPr>
          <p:cNvSpPr txBox="1"/>
          <p:nvPr/>
        </p:nvSpPr>
        <p:spPr>
          <a:xfrm>
            <a:off x="2596243" y="852225"/>
            <a:ext cx="2782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object proposal onto features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6D9D3AA4-9C6D-4174-B506-B9E371EB21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52511" y="-457061"/>
            <a:ext cx="213311" cy="4541513"/>
          </a:xfrm>
          <a:prstGeom prst="bentConnector3">
            <a:avLst>
              <a:gd name="adj1" fmla="val 207167"/>
            </a:avLst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3DF5676E-921A-4E7E-826C-EF678DB1D9C0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</p:spTree>
    <p:extLst>
      <p:ext uri="{BB962C8B-B14F-4D97-AF65-F5344CB8AC3E}">
        <p14:creationId xmlns:p14="http://schemas.microsoft.com/office/powerpoint/2010/main" val="37931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52" grpId="0" animBg="1"/>
      <p:bldP spid="55" grpId="0"/>
      <p:bldP spid="58" grpId="0"/>
      <p:bldP spid="58" grpId="1"/>
      <p:bldP spid="60" grpId="0"/>
      <p:bldP spid="56" grpId="0" animBg="1"/>
      <p:bldP spid="113" grpId="0"/>
      <p:bldP spid="115" grpId="0"/>
      <p:bldP spid="117" grpId="0"/>
      <p:bldP spid="119" grpId="0"/>
      <p:bldP spid="1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B3D8-566F-4F0F-A89D-10AC9292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B9A247-BD14-49DC-8FBF-96E93917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C3A33-50C2-430C-B515-AF90C35E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14108"/>
            <a:ext cx="26416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A883E-FC11-41F8-872C-54770255F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09" y="2314108"/>
            <a:ext cx="2675107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17969-8E6B-45B4-A501-BABB5A9F8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525" y="2314108"/>
            <a:ext cx="3031873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BCD4E0-EDCB-4266-81C8-E6CA41C6F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596" y="2314108"/>
            <a:ext cx="2637693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3F0ACD-DFE4-4322-B3C2-960179046C8A}"/>
              </a:ext>
            </a:extLst>
          </p:cNvPr>
          <p:cNvSpPr txBox="1"/>
          <p:nvPr/>
        </p:nvSpPr>
        <p:spPr>
          <a:xfrm>
            <a:off x="75692" y="1807396"/>
            <a:ext cx="26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BE6D57-DE7D-45B3-9750-EDBDB08DA179}"/>
              </a:ext>
            </a:extLst>
          </p:cNvPr>
          <p:cNvSpPr txBox="1"/>
          <p:nvPr/>
        </p:nvSpPr>
        <p:spPr>
          <a:xfrm>
            <a:off x="3061609" y="1438064"/>
            <a:ext cx="264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Semantic</a:t>
            </a:r>
          </a:p>
          <a:p>
            <a:pPr algn="ctr"/>
            <a:r>
              <a:rPr lang="en-US" sz="2400" dirty="0"/>
              <a:t>Segmentation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5ED9C-3AB8-4D98-887B-700CE5E2BEC7}"/>
              </a:ext>
            </a:extLst>
          </p:cNvPr>
          <p:cNvSpPr txBox="1"/>
          <p:nvPr/>
        </p:nvSpPr>
        <p:spPr>
          <a:xfrm>
            <a:off x="6275153" y="1438064"/>
            <a:ext cx="264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  <a:p>
            <a:pPr algn="ctr"/>
            <a:r>
              <a:rPr lang="en-US" sz="2400" dirty="0"/>
              <a:t>Detection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2917E-5059-4996-A6E7-399BC2DC4E92}"/>
              </a:ext>
            </a:extLst>
          </p:cNvPr>
          <p:cNvSpPr txBox="1"/>
          <p:nvPr/>
        </p:nvSpPr>
        <p:spPr>
          <a:xfrm>
            <a:off x="9424134" y="1438064"/>
            <a:ext cx="264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Instance</a:t>
            </a:r>
          </a:p>
          <a:p>
            <a:pPr algn="ctr"/>
            <a:r>
              <a:rPr lang="en-US" sz="2400" dirty="0"/>
              <a:t>Segmentation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7CC228-8F20-4958-BC90-C235E376BDFE}"/>
              </a:ext>
            </a:extLst>
          </p:cNvPr>
          <p:cNvSpPr txBox="1"/>
          <p:nvPr/>
        </p:nvSpPr>
        <p:spPr>
          <a:xfrm>
            <a:off x="75692" y="4811853"/>
            <a:ext cx="26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EB4E6-5696-40F9-AD27-4838E5E4F189}"/>
              </a:ext>
            </a:extLst>
          </p:cNvPr>
          <p:cNvSpPr txBox="1"/>
          <p:nvPr/>
        </p:nvSpPr>
        <p:spPr>
          <a:xfrm>
            <a:off x="3061609" y="4811853"/>
            <a:ext cx="264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07F44"/>
                </a:solidFill>
              </a:rPr>
              <a:t>GRASS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99A457"/>
                </a:solidFill>
              </a:rPr>
              <a:t>CAT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TREE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SKY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95DFD-6598-4ED7-BF06-5FAD162DECFD}"/>
              </a:ext>
            </a:extLst>
          </p:cNvPr>
          <p:cNvSpPr txBox="1"/>
          <p:nvPr/>
        </p:nvSpPr>
        <p:spPr>
          <a:xfrm>
            <a:off x="6275153" y="4811853"/>
            <a:ext cx="26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DOG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29BC6B"/>
                </a:solidFill>
              </a:rPr>
              <a:t>DOG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CAT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052D1-CF3C-4659-B821-0A4B4272CED4}"/>
              </a:ext>
            </a:extLst>
          </p:cNvPr>
          <p:cNvSpPr txBox="1"/>
          <p:nvPr/>
        </p:nvSpPr>
        <p:spPr>
          <a:xfrm>
            <a:off x="9421673" y="4811853"/>
            <a:ext cx="26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DOG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29BC6B"/>
                </a:solidFill>
              </a:rPr>
              <a:t>DOG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CAT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B5C1A-4E61-4FAD-A27A-68376238C855}"/>
              </a:ext>
            </a:extLst>
          </p:cNvPr>
          <p:cNvSpPr txBox="1"/>
          <p:nvPr/>
        </p:nvSpPr>
        <p:spPr>
          <a:xfrm>
            <a:off x="75692" y="5642850"/>
            <a:ext cx="26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spatial extent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4B42C-EAD3-44DC-AF67-45DB80BA8C9F}"/>
              </a:ext>
            </a:extLst>
          </p:cNvPr>
          <p:cNvSpPr txBox="1"/>
          <p:nvPr/>
        </p:nvSpPr>
        <p:spPr>
          <a:xfrm>
            <a:off x="3061609" y="5642850"/>
            <a:ext cx="264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object, just pixels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8CF63-EE12-4C61-9347-F2B5CF0E5F10}"/>
              </a:ext>
            </a:extLst>
          </p:cNvPr>
          <p:cNvSpPr txBox="1"/>
          <p:nvPr/>
        </p:nvSpPr>
        <p:spPr>
          <a:xfrm>
            <a:off x="8100365" y="5642850"/>
            <a:ext cx="26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Multiple objects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E20991-01B9-47AD-AE03-78729F071E37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083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BAD5-E30B-8345-825A-A3005C90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</a:t>
            </a:r>
            <a:r>
              <a:rPr lang="en-US" dirty="0"/>
              <a:t> Pooling Illustration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EFDE8-9F07-6548-8950-073AC2A956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219200"/>
            <a:ext cx="6604000" cy="495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CE7B28-7247-4016-81B5-5AFC5A466491}"/>
              </a:ext>
            </a:extLst>
          </p:cNvPr>
          <p:cNvSpPr txBox="1"/>
          <p:nvPr/>
        </p:nvSpPr>
        <p:spPr>
          <a:xfrm>
            <a:off x="0" y="6516188"/>
            <a:ext cx="614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https://deepsense.ai/region-of-interest-pooling-explained/</a:t>
            </a:r>
          </a:p>
        </p:txBody>
      </p:sp>
    </p:spTree>
    <p:extLst>
      <p:ext uri="{BB962C8B-B14F-4D97-AF65-F5344CB8AC3E}">
        <p14:creationId xmlns:p14="http://schemas.microsoft.com/office/powerpoint/2010/main" val="108232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BB9-E703-40C0-B1A0-B90C01AC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Features: </a:t>
            </a:r>
            <a:r>
              <a:rPr lang="en-US" dirty="0" err="1"/>
              <a:t>RoI</a:t>
            </a:r>
            <a:r>
              <a:rPr lang="en-US" dirty="0"/>
              <a:t> Align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5D561-BD1B-4784-BDC8-B090858C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C11ED-B1FF-43F5-9B68-6A8590196F1B}"/>
              </a:ext>
            </a:extLst>
          </p:cNvPr>
          <p:cNvSpPr txBox="1"/>
          <p:nvPr/>
        </p:nvSpPr>
        <p:spPr>
          <a:xfrm>
            <a:off x="337091" y="4688681"/>
            <a:ext cx="2902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  <a:p>
            <a:pPr algn="ctr"/>
            <a:r>
              <a:rPr lang="en-US" dirty="0"/>
              <a:t>(e.g., 3 × 640 × 480)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7CFF6A9E-3BDB-4C17-B3F6-100CFFDA2E4C}"/>
              </a:ext>
            </a:extLst>
          </p:cNvPr>
          <p:cNvSpPr/>
          <p:nvPr/>
        </p:nvSpPr>
        <p:spPr>
          <a:xfrm rot="5400000">
            <a:off x="3553520" y="2744983"/>
            <a:ext cx="827246" cy="944283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6868A74-6419-4A20-A9C2-5BC3221A588D}"/>
              </a:ext>
            </a:extLst>
          </p:cNvPr>
          <p:cNvSpPr/>
          <p:nvPr/>
        </p:nvSpPr>
        <p:spPr>
          <a:xfrm>
            <a:off x="4663440" y="1819274"/>
            <a:ext cx="3089278" cy="2725209"/>
          </a:xfrm>
          <a:prstGeom prst="cube">
            <a:avLst>
              <a:gd name="adj" fmla="val 8942"/>
            </a:avLst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en-US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2A146B-4649-4E60-8CA0-DDDFED032C42}"/>
              </a:ext>
            </a:extLst>
          </p:cNvPr>
          <p:cNvGrpSpPr/>
          <p:nvPr/>
        </p:nvGrpSpPr>
        <p:grpSpPr>
          <a:xfrm>
            <a:off x="4672965" y="2073066"/>
            <a:ext cx="2824481" cy="2471420"/>
            <a:chOff x="4663439" y="3312478"/>
            <a:chExt cx="2824481" cy="247142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8B4917-E689-4A3B-8358-049D285D629D}"/>
                </a:ext>
              </a:extLst>
            </p:cNvPr>
            <p:cNvCxnSpPr>
              <a:cxnSpLocks/>
            </p:cNvCxnSpPr>
            <p:nvPr/>
          </p:nvCxnSpPr>
          <p:spPr>
            <a:xfrm>
              <a:off x="466344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78C5BF-166D-48AC-B9B2-75193EF624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262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AB657F-B028-4BCD-BC64-DF56D7F0C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50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EC724B-137F-4AAC-9E20-D6F5A301436E}"/>
                </a:ext>
              </a:extLst>
            </p:cNvPr>
            <p:cNvCxnSpPr>
              <a:cxnSpLocks/>
            </p:cNvCxnSpPr>
            <p:nvPr/>
          </p:nvCxnSpPr>
          <p:spPr>
            <a:xfrm>
              <a:off x="536956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DE2815-DC8E-44F0-BFC7-E81005388792}"/>
                </a:ext>
              </a:extLst>
            </p:cNvPr>
            <p:cNvCxnSpPr>
              <a:cxnSpLocks/>
            </p:cNvCxnSpPr>
            <p:nvPr/>
          </p:nvCxnSpPr>
          <p:spPr>
            <a:xfrm>
              <a:off x="607568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7ACD0F-BD99-45C9-AF1E-5DE8E20F6359}"/>
                </a:ext>
              </a:extLst>
            </p:cNvPr>
            <p:cNvCxnSpPr>
              <a:cxnSpLocks/>
            </p:cNvCxnSpPr>
            <p:nvPr/>
          </p:nvCxnSpPr>
          <p:spPr>
            <a:xfrm>
              <a:off x="642874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7E777D3-34FA-4267-B7A0-35EFC0A6784B}"/>
                </a:ext>
              </a:extLst>
            </p:cNvPr>
            <p:cNvCxnSpPr>
              <a:cxnSpLocks/>
            </p:cNvCxnSpPr>
            <p:nvPr/>
          </p:nvCxnSpPr>
          <p:spPr>
            <a:xfrm>
              <a:off x="678180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F5A57E-E5BA-4588-8453-AA511A8361B6}"/>
                </a:ext>
              </a:extLst>
            </p:cNvPr>
            <p:cNvCxnSpPr>
              <a:cxnSpLocks/>
            </p:cNvCxnSpPr>
            <p:nvPr/>
          </p:nvCxnSpPr>
          <p:spPr>
            <a:xfrm>
              <a:off x="713486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4C3E772-63B2-4B27-877C-F23A1D037C47}"/>
                </a:ext>
              </a:extLst>
            </p:cNvPr>
            <p:cNvCxnSpPr>
              <a:cxnSpLocks/>
            </p:cNvCxnSpPr>
            <p:nvPr/>
          </p:nvCxnSpPr>
          <p:spPr>
            <a:xfrm>
              <a:off x="748792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6070E4-C311-44C5-BAD2-7CBB9D4F3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401859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16BC34-7A8C-4F9D-BCB8-C8821E5A24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331247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57CDA1-9E5B-40D1-B474-F75A13DC2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366553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8411C70-E51E-4BF8-9130-5FBD1F568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437165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79A89A-D9A4-4EA6-B0BB-A5786009E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472471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274AD8-0CBB-46BF-850C-FEF0C75EA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507777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B87AA5-AF31-4A4A-AF61-B19CF3A8C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543083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5BABF9-E817-4B5B-A5FB-2E347037DF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578389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50B6AC-3CB3-46D1-B93C-C21038E8C586}"/>
              </a:ext>
            </a:extLst>
          </p:cNvPr>
          <p:cNvGrpSpPr/>
          <p:nvPr/>
        </p:nvGrpSpPr>
        <p:grpSpPr>
          <a:xfrm>
            <a:off x="337091" y="2032585"/>
            <a:ext cx="2902638" cy="2511898"/>
            <a:chOff x="559992" y="2073066"/>
            <a:chExt cx="2902638" cy="25118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BAED3E-1288-470A-AB98-601B06A4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992" y="2073066"/>
              <a:ext cx="2902638" cy="2511898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402E3B-0047-4A2E-9C51-3A260893AE94}"/>
                </a:ext>
              </a:extLst>
            </p:cNvPr>
            <p:cNvSpPr/>
            <p:nvPr/>
          </p:nvSpPr>
          <p:spPr>
            <a:xfrm>
              <a:off x="1549402" y="2545080"/>
              <a:ext cx="1475736" cy="1701799"/>
            </a:xfrm>
            <a:prstGeom prst="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90906EA-E663-440D-9F14-A03B652CC5A4}"/>
              </a:ext>
            </a:extLst>
          </p:cNvPr>
          <p:cNvSpPr txBox="1"/>
          <p:nvPr/>
        </p:nvSpPr>
        <p:spPr>
          <a:xfrm>
            <a:off x="4663441" y="4688681"/>
            <a:ext cx="2834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Features</a:t>
            </a:r>
          </a:p>
          <a:p>
            <a:pPr algn="ctr"/>
            <a:r>
              <a:rPr lang="en-US" dirty="0"/>
              <a:t>(e.g., 512 × 20 × 15)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ED63BF-B5AC-4BED-B1DC-472C4A991464}"/>
              </a:ext>
            </a:extLst>
          </p:cNvPr>
          <p:cNvSpPr txBox="1"/>
          <p:nvPr/>
        </p:nvSpPr>
        <p:spPr>
          <a:xfrm>
            <a:off x="6341110" y="966519"/>
            <a:ext cx="1287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snapping.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828CAE-68DA-4087-9E2B-0BC1F805A703}"/>
              </a:ext>
            </a:extLst>
          </p:cNvPr>
          <p:cNvSpPr txBox="1"/>
          <p:nvPr/>
        </p:nvSpPr>
        <p:spPr>
          <a:xfrm>
            <a:off x="2596243" y="852225"/>
            <a:ext cx="2782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object proposal onto features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409EBA4-B7A4-46E8-BFBF-3B31C6E303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52511" y="-457061"/>
            <a:ext cx="213311" cy="4541513"/>
          </a:xfrm>
          <a:prstGeom prst="bentConnector3">
            <a:avLst>
              <a:gd name="adj1" fmla="val 207167"/>
            </a:avLst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25315C-3F8D-4CCD-9993-C4D904A21A6A}"/>
              </a:ext>
            </a:extLst>
          </p:cNvPr>
          <p:cNvGrpSpPr/>
          <p:nvPr/>
        </p:nvGrpSpPr>
        <p:grpSpPr>
          <a:xfrm>
            <a:off x="5601514" y="2544417"/>
            <a:ext cx="1423710" cy="1759189"/>
            <a:chOff x="5601514" y="2544417"/>
            <a:chExt cx="1423710" cy="175918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6C35820-CD06-4883-9249-BEF8AB2B1812}"/>
                </a:ext>
              </a:extLst>
            </p:cNvPr>
            <p:cNvGrpSpPr/>
            <p:nvPr/>
          </p:nvGrpSpPr>
          <p:grpSpPr>
            <a:xfrm>
              <a:off x="5601514" y="2544417"/>
              <a:ext cx="1423710" cy="1744977"/>
              <a:chOff x="5601514" y="2544417"/>
              <a:chExt cx="1423710" cy="174497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417815-AD69-4EB9-84B7-35E4B54CB5AD}"/>
                  </a:ext>
                </a:extLst>
              </p:cNvPr>
              <p:cNvSpPr/>
              <p:nvPr/>
            </p:nvSpPr>
            <p:spPr>
              <a:xfrm>
                <a:off x="5610388" y="2544417"/>
                <a:ext cx="1414836" cy="1744977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FB4FBF3-2E62-434E-9E9E-3684C7D40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4440" y="2544417"/>
                <a:ext cx="0" cy="1744977"/>
              </a:xfrm>
              <a:prstGeom prst="line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79AF9C-1A24-40A2-816A-99BE18BBEEEA}"/>
                  </a:ext>
                </a:extLst>
              </p:cNvPr>
              <p:cNvCxnSpPr/>
              <p:nvPr/>
            </p:nvCxnSpPr>
            <p:spPr>
              <a:xfrm>
                <a:off x="5601514" y="3427521"/>
                <a:ext cx="1423710" cy="0"/>
              </a:xfrm>
              <a:prstGeom prst="line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1CEECAD-75E4-41F6-8021-3915FE914F60}"/>
                </a:ext>
              </a:extLst>
            </p:cNvPr>
            <p:cNvCxnSpPr/>
            <p:nvPr/>
          </p:nvCxnSpPr>
          <p:spPr>
            <a:xfrm>
              <a:off x="5601514" y="4303606"/>
              <a:ext cx="1423710" cy="0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3BBDA2-17D4-46B0-AA1F-133BF8C57D90}"/>
              </a:ext>
            </a:extLst>
          </p:cNvPr>
          <p:cNvGrpSpPr/>
          <p:nvPr/>
        </p:nvGrpSpPr>
        <p:grpSpPr>
          <a:xfrm>
            <a:off x="5814945" y="2819952"/>
            <a:ext cx="1007643" cy="1219202"/>
            <a:chOff x="5814945" y="2819952"/>
            <a:chExt cx="1007643" cy="12192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A5FDAD3-2EA2-4A7A-8999-405530728CC5}"/>
                </a:ext>
              </a:extLst>
            </p:cNvPr>
            <p:cNvSpPr/>
            <p:nvPr/>
          </p:nvSpPr>
          <p:spPr>
            <a:xfrm>
              <a:off x="5814945" y="2819952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C6815B7-AE3E-46CD-A0CE-9828D1639EC4}"/>
                </a:ext>
              </a:extLst>
            </p:cNvPr>
            <p:cNvSpPr/>
            <p:nvPr/>
          </p:nvSpPr>
          <p:spPr>
            <a:xfrm>
              <a:off x="6062672" y="2819952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88202D-94F7-4563-B7D7-7526378AC5E7}"/>
                </a:ext>
              </a:extLst>
            </p:cNvPr>
            <p:cNvSpPr/>
            <p:nvPr/>
          </p:nvSpPr>
          <p:spPr>
            <a:xfrm>
              <a:off x="5814945" y="3117350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07AD18B-30EE-41B3-AAF2-8D580C263F8F}"/>
                </a:ext>
              </a:extLst>
            </p:cNvPr>
            <p:cNvSpPr/>
            <p:nvPr/>
          </p:nvSpPr>
          <p:spPr>
            <a:xfrm>
              <a:off x="6062672" y="3117350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25231-1F1C-434C-A788-87CC1B710AD5}"/>
                </a:ext>
              </a:extLst>
            </p:cNvPr>
            <p:cNvSpPr/>
            <p:nvPr/>
          </p:nvSpPr>
          <p:spPr>
            <a:xfrm>
              <a:off x="6529141" y="2819952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7C91CF-7219-4071-91FE-3D33D5168288}"/>
                </a:ext>
              </a:extLst>
            </p:cNvPr>
            <p:cNvSpPr/>
            <p:nvPr/>
          </p:nvSpPr>
          <p:spPr>
            <a:xfrm>
              <a:off x="6776868" y="2819952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34378B0-FFD9-47E6-8118-401648F51359}"/>
                </a:ext>
              </a:extLst>
            </p:cNvPr>
            <p:cNvSpPr/>
            <p:nvPr/>
          </p:nvSpPr>
          <p:spPr>
            <a:xfrm>
              <a:off x="6529141" y="3117350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40D6305-8C6E-4D5B-B3EC-713690CBF7B5}"/>
                </a:ext>
              </a:extLst>
            </p:cNvPr>
            <p:cNvSpPr/>
            <p:nvPr/>
          </p:nvSpPr>
          <p:spPr>
            <a:xfrm>
              <a:off x="6776868" y="3117350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CF859C0-4370-4CE1-8A0D-295732829430}"/>
                </a:ext>
              </a:extLst>
            </p:cNvPr>
            <p:cNvSpPr/>
            <p:nvPr/>
          </p:nvSpPr>
          <p:spPr>
            <a:xfrm>
              <a:off x="5814945" y="3696037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93D3F0-3DD8-4EE3-8147-344C2D6960FE}"/>
                </a:ext>
              </a:extLst>
            </p:cNvPr>
            <p:cNvSpPr/>
            <p:nvPr/>
          </p:nvSpPr>
          <p:spPr>
            <a:xfrm>
              <a:off x="6062672" y="3696037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15DD768-759D-446A-989D-AE7773D9E063}"/>
                </a:ext>
              </a:extLst>
            </p:cNvPr>
            <p:cNvSpPr/>
            <p:nvPr/>
          </p:nvSpPr>
          <p:spPr>
            <a:xfrm>
              <a:off x="5814945" y="3993435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1DD419A-1C8B-4A44-A4E8-7736881A51ED}"/>
                </a:ext>
              </a:extLst>
            </p:cNvPr>
            <p:cNvSpPr/>
            <p:nvPr/>
          </p:nvSpPr>
          <p:spPr>
            <a:xfrm>
              <a:off x="6062672" y="3993435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0478216-AF6F-4C20-897C-2ACB4002F042}"/>
                </a:ext>
              </a:extLst>
            </p:cNvPr>
            <p:cNvSpPr/>
            <p:nvPr/>
          </p:nvSpPr>
          <p:spPr>
            <a:xfrm>
              <a:off x="6529141" y="3696037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A5F42B-3DF2-4EE2-ADD0-C76EF15DF611}"/>
                </a:ext>
              </a:extLst>
            </p:cNvPr>
            <p:cNvSpPr/>
            <p:nvPr/>
          </p:nvSpPr>
          <p:spPr>
            <a:xfrm>
              <a:off x="6776868" y="3696037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51DE0B5-FDB6-42E2-9FD7-86B1986D065D}"/>
                </a:ext>
              </a:extLst>
            </p:cNvPr>
            <p:cNvSpPr/>
            <p:nvPr/>
          </p:nvSpPr>
          <p:spPr>
            <a:xfrm>
              <a:off x="6529141" y="3993435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4D3757E-E05F-485B-99C7-0200D73C5786}"/>
                </a:ext>
              </a:extLst>
            </p:cNvPr>
            <p:cNvSpPr/>
            <p:nvPr/>
          </p:nvSpPr>
          <p:spPr>
            <a:xfrm>
              <a:off x="6776868" y="3993435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63F5C621-EC4D-42E5-BE33-32F22E9433B8}"/>
              </a:ext>
            </a:extLst>
          </p:cNvPr>
          <p:cNvSpPr txBox="1"/>
          <p:nvPr/>
        </p:nvSpPr>
        <p:spPr>
          <a:xfrm>
            <a:off x="8458612" y="394589"/>
            <a:ext cx="30892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Divide into equal-sized subregions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(may not be aligned to grid!)</a:t>
            </a:r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C37AB7-15ED-4DD3-8F0F-A8A1CA0F3AD9}"/>
              </a:ext>
            </a:extLst>
          </p:cNvPr>
          <p:cNvSpPr txBox="1"/>
          <p:nvPr/>
        </p:nvSpPr>
        <p:spPr>
          <a:xfrm>
            <a:off x="8459469" y="1496264"/>
            <a:ext cx="28548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features at</a:t>
            </a:r>
          </a:p>
          <a:p>
            <a:r>
              <a:rPr lang="en-US" dirty="0"/>
              <a:t>regularly-spaced points</a:t>
            </a:r>
          </a:p>
          <a:p>
            <a:r>
              <a:rPr lang="en-US" dirty="0"/>
              <a:t>in each subregion using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bilinear interpolation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BFF598-A4AD-4D15-A795-B00D261E01AF}"/>
              </a:ext>
            </a:extLst>
          </p:cNvPr>
          <p:cNvSpPr/>
          <p:nvPr/>
        </p:nvSpPr>
        <p:spPr>
          <a:xfrm>
            <a:off x="6438266" y="3485306"/>
            <a:ext cx="706112" cy="70611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21B7EF-4D6E-4F58-82EB-57F7729B939C}"/>
              </a:ext>
            </a:extLst>
          </p:cNvPr>
          <p:cNvGrpSpPr/>
          <p:nvPr/>
        </p:nvGrpSpPr>
        <p:grpSpPr>
          <a:xfrm>
            <a:off x="8590996" y="3098178"/>
            <a:ext cx="1485760" cy="1485768"/>
            <a:chOff x="9841866" y="4818806"/>
            <a:chExt cx="706112" cy="70611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7E2451D-5944-4FF3-8BA9-9D69AF1F9EAA}"/>
                </a:ext>
              </a:extLst>
            </p:cNvPr>
            <p:cNvGrpSpPr/>
            <p:nvPr/>
          </p:nvGrpSpPr>
          <p:grpSpPr>
            <a:xfrm>
              <a:off x="9841866" y="4818806"/>
              <a:ext cx="706112" cy="706116"/>
              <a:chOff x="9841866" y="4818806"/>
              <a:chExt cx="706112" cy="706116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551E7A-BB60-4278-9666-D390F4DE0FF0}"/>
                  </a:ext>
                </a:extLst>
              </p:cNvPr>
              <p:cNvCxnSpPr>
                <a:stCxn id="147" idx="0"/>
                <a:endCxn id="147" idx="2"/>
              </p:cNvCxnSpPr>
              <p:nvPr/>
            </p:nvCxnSpPr>
            <p:spPr>
              <a:xfrm>
                <a:off x="10194922" y="4818806"/>
                <a:ext cx="0" cy="706116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54F8BB9-FF90-41B1-8C48-98C952FBB287}"/>
                  </a:ext>
                </a:extLst>
              </p:cNvPr>
              <p:cNvCxnSpPr>
                <a:stCxn id="147" idx="1"/>
                <a:endCxn id="147" idx="3"/>
              </p:cNvCxnSpPr>
              <p:nvPr/>
            </p:nvCxnSpPr>
            <p:spPr>
              <a:xfrm>
                <a:off x="9841866" y="5171864"/>
                <a:ext cx="706112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7BA503D-F648-49AE-BB1E-679BABF3DC49}"/>
                </a:ext>
              </a:extLst>
            </p:cNvPr>
            <p:cNvSpPr/>
            <p:nvPr/>
          </p:nvSpPr>
          <p:spPr>
            <a:xfrm>
              <a:off x="10198578" y="5310618"/>
              <a:ext cx="21729" cy="2172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C0C2C4C-0C56-4733-AF86-0D31715FE68B}"/>
                </a:ext>
              </a:extLst>
            </p:cNvPr>
            <p:cNvSpPr/>
            <p:nvPr/>
          </p:nvSpPr>
          <p:spPr>
            <a:xfrm>
              <a:off x="9841866" y="4818806"/>
              <a:ext cx="706112" cy="706116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833A960-0E07-4BBC-9D21-D631F8FEED01}"/>
                </a:ext>
              </a:extLst>
            </p:cNvPr>
            <p:cNvGrpSpPr/>
            <p:nvPr/>
          </p:nvGrpSpPr>
          <p:grpSpPr>
            <a:xfrm>
              <a:off x="10006606" y="4979328"/>
              <a:ext cx="376823" cy="381941"/>
              <a:chOff x="10006606" y="4979328"/>
              <a:chExt cx="376823" cy="38194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3087D89-36E5-4AE1-8DB6-B6982FAA658B}"/>
                  </a:ext>
                </a:extLst>
              </p:cNvPr>
              <p:cNvSpPr/>
              <p:nvPr/>
            </p:nvSpPr>
            <p:spPr>
              <a:xfrm>
                <a:off x="10006606" y="4979328"/>
                <a:ext cx="21729" cy="21729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0C0C533-133F-4897-9761-8F589C0090A0}"/>
                  </a:ext>
                </a:extLst>
              </p:cNvPr>
              <p:cNvSpPr/>
              <p:nvPr/>
            </p:nvSpPr>
            <p:spPr>
              <a:xfrm>
                <a:off x="10361700" y="4979328"/>
                <a:ext cx="21729" cy="21729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1B90841-4E32-4480-A01E-5C1730B88D64}"/>
                  </a:ext>
                </a:extLst>
              </p:cNvPr>
              <p:cNvSpPr/>
              <p:nvPr/>
            </p:nvSpPr>
            <p:spPr>
              <a:xfrm>
                <a:off x="10008870" y="5339540"/>
                <a:ext cx="21729" cy="21729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7C38B149-A238-400C-ABDD-0841337AD9A9}"/>
                  </a:ext>
                </a:extLst>
              </p:cNvPr>
              <p:cNvSpPr/>
              <p:nvPr/>
            </p:nvSpPr>
            <p:spPr>
              <a:xfrm>
                <a:off x="10359246" y="5339540"/>
                <a:ext cx="21729" cy="21729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</p:grp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A2BC49F-1D3B-4B02-9D88-9F80EE6E1FA1}"/>
              </a:ext>
            </a:extLst>
          </p:cNvPr>
          <p:cNvCxnSpPr>
            <a:cxnSpLocks/>
          </p:cNvCxnSpPr>
          <p:nvPr/>
        </p:nvCxnSpPr>
        <p:spPr>
          <a:xfrm flipV="1">
            <a:off x="7144378" y="3107679"/>
            <a:ext cx="1446618" cy="37762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1AAB962-FD00-4846-A974-AB329F2585DC}"/>
              </a:ext>
            </a:extLst>
          </p:cNvPr>
          <p:cNvCxnSpPr>
            <a:cxnSpLocks/>
          </p:cNvCxnSpPr>
          <p:nvPr/>
        </p:nvCxnSpPr>
        <p:spPr>
          <a:xfrm>
            <a:off x="7144218" y="4191422"/>
            <a:ext cx="1446769" cy="39252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A32BB2AF-621C-4BE8-914B-671CC5A49690}"/>
              </a:ext>
            </a:extLst>
          </p:cNvPr>
          <p:cNvSpPr/>
          <p:nvPr/>
        </p:nvSpPr>
        <p:spPr>
          <a:xfrm>
            <a:off x="6775765" y="3993433"/>
            <a:ext cx="45721" cy="45721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32FB921-3E2B-4F0A-AEE6-298C13F4DC0B}"/>
              </a:ext>
            </a:extLst>
          </p:cNvPr>
          <p:cNvGrpSpPr/>
          <p:nvPr/>
        </p:nvGrpSpPr>
        <p:grpSpPr>
          <a:xfrm>
            <a:off x="8665171" y="3026366"/>
            <a:ext cx="1176592" cy="1535925"/>
            <a:chOff x="8665171" y="3026366"/>
            <a:chExt cx="1176592" cy="15359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13704AE8-1D4C-49ED-83D0-D147C0BAEF5C}"/>
                    </a:ext>
                  </a:extLst>
                </p:cNvPr>
                <p:cNvSpPr txBox="1"/>
                <p:nvPr/>
              </p:nvSpPr>
              <p:spPr>
                <a:xfrm>
                  <a:off x="8665171" y="3044389"/>
                  <a:ext cx="410255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6,5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13704AE8-1D4C-49ED-83D0-D147C0BAE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171" y="3044389"/>
                  <a:ext cx="410255" cy="381515"/>
                </a:xfrm>
                <a:prstGeom prst="rect">
                  <a:avLst/>
                </a:prstGeom>
                <a:blipFill>
                  <a:blip r:embed="rId4"/>
                  <a:stretch>
                    <a:fillRect l="-4412" r="-147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2A97068-E0E7-4BC2-8D5B-5667DA451C38}"/>
                    </a:ext>
                  </a:extLst>
                </p:cNvPr>
                <p:cNvSpPr txBox="1"/>
                <p:nvPr/>
              </p:nvSpPr>
              <p:spPr>
                <a:xfrm>
                  <a:off x="9408051" y="3026366"/>
                  <a:ext cx="410255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7,5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02A97068-E0E7-4BC2-8D5B-5667DA451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051" y="3026366"/>
                  <a:ext cx="410255" cy="381515"/>
                </a:xfrm>
                <a:prstGeom prst="rect">
                  <a:avLst/>
                </a:prstGeom>
                <a:blipFill>
                  <a:blip r:embed="rId5"/>
                  <a:stretch>
                    <a:fillRect l="-4412" r="-147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DAE6007E-16C0-47F1-BBA8-D6179BD1AF4A}"/>
                    </a:ext>
                  </a:extLst>
                </p:cNvPr>
                <p:cNvSpPr txBox="1"/>
                <p:nvPr/>
              </p:nvSpPr>
              <p:spPr>
                <a:xfrm>
                  <a:off x="8696321" y="4176246"/>
                  <a:ext cx="410255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6,6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DAE6007E-16C0-47F1-BBA8-D6179BD1A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321" y="4176246"/>
                  <a:ext cx="410255" cy="381515"/>
                </a:xfrm>
                <a:prstGeom prst="rect">
                  <a:avLst/>
                </a:prstGeom>
                <a:blipFill>
                  <a:blip r:embed="rId6"/>
                  <a:stretch>
                    <a:fillRect l="-4478" r="-1492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0A2C689-BC92-4986-ADDD-36E7362BD223}"/>
                    </a:ext>
                  </a:extLst>
                </p:cNvPr>
                <p:cNvSpPr txBox="1"/>
                <p:nvPr/>
              </p:nvSpPr>
              <p:spPr>
                <a:xfrm>
                  <a:off x="9431508" y="4180776"/>
                  <a:ext cx="410255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7,6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0A2C689-BC92-4986-ADDD-36E7362BD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1508" y="4180776"/>
                  <a:ext cx="410255" cy="381515"/>
                </a:xfrm>
                <a:prstGeom prst="rect">
                  <a:avLst/>
                </a:prstGeom>
                <a:blipFill>
                  <a:blip r:embed="rId7"/>
                  <a:stretch>
                    <a:fillRect l="-4478" r="-16418" b="-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131EE4B-A216-4697-B231-2770ECA8F530}"/>
                    </a:ext>
                  </a:extLst>
                </p:cNvPr>
                <p:cNvSpPr txBox="1"/>
                <p:nvPr/>
              </p:nvSpPr>
              <p:spPr>
                <a:xfrm>
                  <a:off x="9106576" y="3784696"/>
                  <a:ext cx="410255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6.6,5.8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131EE4B-A216-4697-B231-2770ECA8F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6576" y="3784696"/>
                  <a:ext cx="410255" cy="381515"/>
                </a:xfrm>
                <a:prstGeom prst="rect">
                  <a:avLst/>
                </a:prstGeom>
                <a:blipFill>
                  <a:blip r:embed="rId8"/>
                  <a:stretch>
                    <a:fillRect l="-4478" r="-79104" b="-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E4B3DAF-B18F-4256-87E3-B24E87E91591}"/>
                  </a:ext>
                </a:extLst>
              </p:cNvPr>
              <p:cNvSpPr txBox="1"/>
              <p:nvPr/>
            </p:nvSpPr>
            <p:spPr>
              <a:xfrm>
                <a:off x="152400" y="5420508"/>
                <a:ext cx="7810500" cy="120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(0, 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(0, 1−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E4B3DAF-B18F-4256-87E3-B24E87E91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420508"/>
                <a:ext cx="7810500" cy="12051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E8AE738-C386-49F3-B49D-1BEE93608461}"/>
                  </a:ext>
                </a:extLst>
              </p:cNvPr>
              <p:cNvSpPr txBox="1"/>
              <p:nvPr/>
            </p:nvSpPr>
            <p:spPr>
              <a:xfrm>
                <a:off x="8458612" y="4691306"/>
                <a:ext cx="3580985" cy="945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for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a</a:t>
                </a:r>
              </a:p>
              <a:p>
                <a:r>
                  <a:rPr lang="en-US" dirty="0"/>
                  <a:t>linear combination of features</a:t>
                </a:r>
              </a:p>
              <a:p>
                <a:r>
                  <a:rPr lang="en-US" dirty="0"/>
                  <a:t>at its four neighboring grid cells</a:t>
                </a: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E8AE738-C386-49F3-B49D-1BEE93608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612" y="4691306"/>
                <a:ext cx="3580985" cy="945259"/>
              </a:xfrm>
              <a:prstGeom prst="rect">
                <a:avLst/>
              </a:prstGeom>
              <a:blipFill>
                <a:blip r:embed="rId10"/>
                <a:stretch>
                  <a:fillRect l="-1533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TextBox 169">
            <a:extLst>
              <a:ext uri="{FF2B5EF4-FFF2-40B4-BE49-F238E27FC236}">
                <a16:creationId xmlns:a16="http://schemas.microsoft.com/office/drawing/2014/main" id="{ECB010EA-B41E-4033-BB52-B523BD685742}"/>
              </a:ext>
            </a:extLst>
          </p:cNvPr>
          <p:cNvSpPr txBox="1"/>
          <p:nvPr/>
        </p:nvSpPr>
        <p:spPr>
          <a:xfrm>
            <a:off x="8458612" y="5646541"/>
            <a:ext cx="37333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differentiable! Upstream gradient for sampled feature will</a:t>
            </a:r>
          </a:p>
          <a:p>
            <a:r>
              <a:rPr lang="en-US" dirty="0"/>
              <a:t>flow backward into each of the four nearest-neighbor grid points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C68C6AF-987E-4551-9412-85666E051911}"/>
              </a:ext>
            </a:extLst>
          </p:cNvPr>
          <p:cNvSpPr txBox="1"/>
          <p:nvPr/>
        </p:nvSpPr>
        <p:spPr>
          <a:xfrm>
            <a:off x="0" y="6550223"/>
            <a:ext cx="1068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da-DK" dirty="0"/>
              <a:t>He et al, “Mask R-CNN”, ICCV 2017</a:t>
            </a:r>
            <a:r>
              <a:rPr lang="en-US" dirty="0"/>
              <a:t>.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48B8E3A-9DFB-4460-A3D7-F414F742BFB3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</p:spTree>
    <p:extLst>
      <p:ext uri="{BB962C8B-B14F-4D97-AF65-F5344CB8AC3E}">
        <p14:creationId xmlns:p14="http://schemas.microsoft.com/office/powerpoint/2010/main" val="263957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55" grpId="0"/>
      <p:bldP spid="58" grpId="0"/>
      <p:bldP spid="57" grpId="0"/>
      <p:bldP spid="128" grpId="0"/>
      <p:bldP spid="129" grpId="0"/>
      <p:bldP spid="37" grpId="0" animBg="1"/>
      <p:bldP spid="156" grpId="0" animBg="1"/>
      <p:bldP spid="165" grpId="0"/>
      <p:bldP spid="168" grpId="0"/>
      <p:bldP spid="17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82A146B-4649-4E60-8CA0-DDDFED032C42}"/>
              </a:ext>
            </a:extLst>
          </p:cNvPr>
          <p:cNvGrpSpPr/>
          <p:nvPr/>
        </p:nvGrpSpPr>
        <p:grpSpPr>
          <a:xfrm>
            <a:off x="4672965" y="2073066"/>
            <a:ext cx="2824481" cy="2471420"/>
            <a:chOff x="4663439" y="3312478"/>
            <a:chExt cx="2824481" cy="247142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8B4917-E689-4A3B-8358-049D285D629D}"/>
                </a:ext>
              </a:extLst>
            </p:cNvPr>
            <p:cNvCxnSpPr>
              <a:cxnSpLocks/>
            </p:cNvCxnSpPr>
            <p:nvPr/>
          </p:nvCxnSpPr>
          <p:spPr>
            <a:xfrm>
              <a:off x="466344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F78C5BF-166D-48AC-B9B2-75193EF624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262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AB657F-B028-4BCD-BC64-DF56D7F0C718}"/>
                </a:ext>
              </a:extLst>
            </p:cNvPr>
            <p:cNvCxnSpPr>
              <a:cxnSpLocks/>
            </p:cNvCxnSpPr>
            <p:nvPr/>
          </p:nvCxnSpPr>
          <p:spPr>
            <a:xfrm>
              <a:off x="501650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EC724B-137F-4AAC-9E20-D6F5A301436E}"/>
                </a:ext>
              </a:extLst>
            </p:cNvPr>
            <p:cNvCxnSpPr>
              <a:cxnSpLocks/>
            </p:cNvCxnSpPr>
            <p:nvPr/>
          </p:nvCxnSpPr>
          <p:spPr>
            <a:xfrm>
              <a:off x="536956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DE2815-DC8E-44F0-BFC7-E81005388792}"/>
                </a:ext>
              </a:extLst>
            </p:cNvPr>
            <p:cNvCxnSpPr>
              <a:cxnSpLocks/>
            </p:cNvCxnSpPr>
            <p:nvPr/>
          </p:nvCxnSpPr>
          <p:spPr>
            <a:xfrm>
              <a:off x="607568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7ACD0F-BD99-45C9-AF1E-5DE8E20F6359}"/>
                </a:ext>
              </a:extLst>
            </p:cNvPr>
            <p:cNvCxnSpPr>
              <a:cxnSpLocks/>
            </p:cNvCxnSpPr>
            <p:nvPr/>
          </p:nvCxnSpPr>
          <p:spPr>
            <a:xfrm>
              <a:off x="642874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7E777D3-34FA-4267-B7A0-35EFC0A6784B}"/>
                </a:ext>
              </a:extLst>
            </p:cNvPr>
            <p:cNvCxnSpPr>
              <a:cxnSpLocks/>
            </p:cNvCxnSpPr>
            <p:nvPr/>
          </p:nvCxnSpPr>
          <p:spPr>
            <a:xfrm>
              <a:off x="678180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F5A57E-E5BA-4588-8453-AA511A8361B6}"/>
                </a:ext>
              </a:extLst>
            </p:cNvPr>
            <p:cNvCxnSpPr>
              <a:cxnSpLocks/>
            </p:cNvCxnSpPr>
            <p:nvPr/>
          </p:nvCxnSpPr>
          <p:spPr>
            <a:xfrm>
              <a:off x="713486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4C3E772-63B2-4B27-877C-F23A1D037C47}"/>
                </a:ext>
              </a:extLst>
            </p:cNvPr>
            <p:cNvCxnSpPr>
              <a:cxnSpLocks/>
            </p:cNvCxnSpPr>
            <p:nvPr/>
          </p:nvCxnSpPr>
          <p:spPr>
            <a:xfrm>
              <a:off x="7487920" y="3312478"/>
              <a:ext cx="0" cy="2471419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6070E4-C311-44C5-BAD2-7CBB9D4F3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401859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16BC34-7A8C-4F9D-BCB8-C8821E5A24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331247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57CDA1-9E5B-40D1-B474-F75A13DC2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366553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8411C70-E51E-4BF8-9130-5FBD1F568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4371658"/>
              <a:ext cx="2824480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79A89A-D9A4-4EA6-B0BB-A5786009E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472471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274AD8-0CBB-46BF-850C-FEF0C75EA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507777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B87AA5-AF31-4A4A-AF61-B19CF3A8C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543083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5BABF9-E817-4B5B-A5FB-2E347037DF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3439" y="5783898"/>
              <a:ext cx="2824481" cy="0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62E10D-EE20-4D22-BB07-9C4A8AC12808}"/>
              </a:ext>
            </a:extLst>
          </p:cNvPr>
          <p:cNvGrpSpPr/>
          <p:nvPr/>
        </p:nvGrpSpPr>
        <p:grpSpPr>
          <a:xfrm>
            <a:off x="5608319" y="2547853"/>
            <a:ext cx="1423707" cy="1747870"/>
            <a:chOff x="5608319" y="2547853"/>
            <a:chExt cx="1423707" cy="174787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822E2D6-0DE7-48F5-A3EE-75AC410E7703}"/>
                </a:ext>
              </a:extLst>
            </p:cNvPr>
            <p:cNvSpPr/>
            <p:nvPr/>
          </p:nvSpPr>
          <p:spPr>
            <a:xfrm>
              <a:off x="6313745" y="2547853"/>
              <a:ext cx="711469" cy="8654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7746765-5040-415A-812E-4F9822F8B0B2}"/>
                </a:ext>
              </a:extLst>
            </p:cNvPr>
            <p:cNvSpPr/>
            <p:nvPr/>
          </p:nvSpPr>
          <p:spPr>
            <a:xfrm>
              <a:off x="5609435" y="2554294"/>
              <a:ext cx="704297" cy="873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7C4F0AC-62BA-4C98-9125-B68BBCA81B66}"/>
                </a:ext>
              </a:extLst>
            </p:cNvPr>
            <p:cNvSpPr/>
            <p:nvPr/>
          </p:nvSpPr>
          <p:spPr>
            <a:xfrm>
              <a:off x="5608319" y="3429643"/>
              <a:ext cx="712023" cy="8597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DC25562-2B91-4E9A-9A2E-98FEBCA60249}"/>
                </a:ext>
              </a:extLst>
            </p:cNvPr>
            <p:cNvSpPr/>
            <p:nvPr/>
          </p:nvSpPr>
          <p:spPr>
            <a:xfrm>
              <a:off x="6313745" y="3415424"/>
              <a:ext cx="718281" cy="8802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09ABB9-E703-40C0-B1A0-B90C01AC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Features: </a:t>
            </a:r>
            <a:r>
              <a:rPr lang="en-US" dirty="0" err="1"/>
              <a:t>RoI</a:t>
            </a:r>
            <a:r>
              <a:rPr lang="en-US" dirty="0"/>
              <a:t> Align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5D561-BD1B-4784-BDC8-B090858C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C11ED-B1FF-43F5-9B68-6A8590196F1B}"/>
              </a:ext>
            </a:extLst>
          </p:cNvPr>
          <p:cNvSpPr txBox="1"/>
          <p:nvPr/>
        </p:nvSpPr>
        <p:spPr>
          <a:xfrm>
            <a:off x="337091" y="4688681"/>
            <a:ext cx="2902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  <a:p>
            <a:pPr algn="ctr"/>
            <a:r>
              <a:rPr lang="en-US" dirty="0"/>
              <a:t>(e.g., 3 × 640 × 480)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7CFF6A9E-3BDB-4C17-B3F6-100CFFDA2E4C}"/>
              </a:ext>
            </a:extLst>
          </p:cNvPr>
          <p:cNvSpPr/>
          <p:nvPr/>
        </p:nvSpPr>
        <p:spPr>
          <a:xfrm rot="5400000">
            <a:off x="3553520" y="2744983"/>
            <a:ext cx="827246" cy="944283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6868A74-6419-4A20-A9C2-5BC3221A588D}"/>
              </a:ext>
            </a:extLst>
          </p:cNvPr>
          <p:cNvSpPr/>
          <p:nvPr/>
        </p:nvSpPr>
        <p:spPr>
          <a:xfrm>
            <a:off x="4663440" y="1819274"/>
            <a:ext cx="3089278" cy="2725209"/>
          </a:xfrm>
          <a:prstGeom prst="cube">
            <a:avLst>
              <a:gd name="adj" fmla="val 8942"/>
            </a:avLst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en-US" sz="24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50B6AC-3CB3-46D1-B93C-C21038E8C586}"/>
              </a:ext>
            </a:extLst>
          </p:cNvPr>
          <p:cNvGrpSpPr/>
          <p:nvPr/>
        </p:nvGrpSpPr>
        <p:grpSpPr>
          <a:xfrm>
            <a:off x="337091" y="2032585"/>
            <a:ext cx="2902638" cy="2511898"/>
            <a:chOff x="559992" y="2073066"/>
            <a:chExt cx="2902638" cy="25118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BAED3E-1288-470A-AB98-601B06A4C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992" y="2073066"/>
              <a:ext cx="2902638" cy="2511898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402E3B-0047-4A2E-9C51-3A260893AE94}"/>
                </a:ext>
              </a:extLst>
            </p:cNvPr>
            <p:cNvSpPr/>
            <p:nvPr/>
          </p:nvSpPr>
          <p:spPr>
            <a:xfrm>
              <a:off x="1549402" y="2545080"/>
              <a:ext cx="1475736" cy="1701799"/>
            </a:xfrm>
            <a:prstGeom prst="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90906EA-E663-440D-9F14-A03B652CC5A4}"/>
              </a:ext>
            </a:extLst>
          </p:cNvPr>
          <p:cNvSpPr txBox="1"/>
          <p:nvPr/>
        </p:nvSpPr>
        <p:spPr>
          <a:xfrm>
            <a:off x="4663441" y="4688681"/>
            <a:ext cx="2834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Features</a:t>
            </a:r>
          </a:p>
          <a:p>
            <a:pPr algn="ctr"/>
            <a:r>
              <a:rPr lang="en-US" dirty="0"/>
              <a:t>(e.g., 512 × 20 × 15)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ED63BF-B5AC-4BED-B1DC-472C4A991464}"/>
              </a:ext>
            </a:extLst>
          </p:cNvPr>
          <p:cNvSpPr txBox="1"/>
          <p:nvPr/>
        </p:nvSpPr>
        <p:spPr>
          <a:xfrm>
            <a:off x="6341110" y="966519"/>
            <a:ext cx="1287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snapping.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828CAE-68DA-4087-9E2B-0BC1F805A703}"/>
              </a:ext>
            </a:extLst>
          </p:cNvPr>
          <p:cNvSpPr txBox="1"/>
          <p:nvPr/>
        </p:nvSpPr>
        <p:spPr>
          <a:xfrm>
            <a:off x="2596243" y="852225"/>
            <a:ext cx="2782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object proposal onto features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409EBA4-B7A4-46E8-BFBF-3B31C6E303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52511" y="-457061"/>
            <a:ext cx="213311" cy="4541513"/>
          </a:xfrm>
          <a:prstGeom prst="bentConnector3">
            <a:avLst>
              <a:gd name="adj1" fmla="val 207167"/>
            </a:avLst>
          </a:prstGeom>
          <a:ln w="190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25315C-3F8D-4CCD-9993-C4D904A21A6A}"/>
              </a:ext>
            </a:extLst>
          </p:cNvPr>
          <p:cNvGrpSpPr/>
          <p:nvPr/>
        </p:nvGrpSpPr>
        <p:grpSpPr>
          <a:xfrm>
            <a:off x="5601514" y="2544417"/>
            <a:ext cx="1423710" cy="1759189"/>
            <a:chOff x="5601514" y="2544417"/>
            <a:chExt cx="1423710" cy="175918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6C35820-CD06-4883-9249-BEF8AB2B1812}"/>
                </a:ext>
              </a:extLst>
            </p:cNvPr>
            <p:cNvGrpSpPr/>
            <p:nvPr/>
          </p:nvGrpSpPr>
          <p:grpSpPr>
            <a:xfrm>
              <a:off x="5601514" y="2544417"/>
              <a:ext cx="1423710" cy="1744977"/>
              <a:chOff x="5601514" y="2544417"/>
              <a:chExt cx="1423710" cy="174497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417815-AD69-4EB9-84B7-35E4B54CB5AD}"/>
                  </a:ext>
                </a:extLst>
              </p:cNvPr>
              <p:cNvSpPr/>
              <p:nvPr/>
            </p:nvSpPr>
            <p:spPr>
              <a:xfrm>
                <a:off x="5610388" y="2544417"/>
                <a:ext cx="1414836" cy="1744977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FB4FBF3-2E62-434E-9E9E-3684C7D40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4440" y="2544417"/>
                <a:ext cx="0" cy="1744977"/>
              </a:xfrm>
              <a:prstGeom prst="line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79AF9C-1A24-40A2-816A-99BE18BBEEEA}"/>
                  </a:ext>
                </a:extLst>
              </p:cNvPr>
              <p:cNvCxnSpPr/>
              <p:nvPr/>
            </p:nvCxnSpPr>
            <p:spPr>
              <a:xfrm>
                <a:off x="5601514" y="3427521"/>
                <a:ext cx="1423710" cy="0"/>
              </a:xfrm>
              <a:prstGeom prst="line">
                <a:avLst/>
              </a:prstGeom>
              <a:ln w="1905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1CEECAD-75E4-41F6-8021-3915FE914F60}"/>
                </a:ext>
              </a:extLst>
            </p:cNvPr>
            <p:cNvCxnSpPr/>
            <p:nvPr/>
          </p:nvCxnSpPr>
          <p:spPr>
            <a:xfrm>
              <a:off x="5601514" y="4303606"/>
              <a:ext cx="1423710" cy="0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3BBDA2-17D4-46B0-AA1F-133BF8C57D90}"/>
              </a:ext>
            </a:extLst>
          </p:cNvPr>
          <p:cNvGrpSpPr/>
          <p:nvPr/>
        </p:nvGrpSpPr>
        <p:grpSpPr>
          <a:xfrm>
            <a:off x="5814945" y="2819952"/>
            <a:ext cx="1007643" cy="1219202"/>
            <a:chOff x="5814945" y="2819952"/>
            <a:chExt cx="1007643" cy="12192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A5FDAD3-2EA2-4A7A-8999-405530728CC5}"/>
                </a:ext>
              </a:extLst>
            </p:cNvPr>
            <p:cNvSpPr/>
            <p:nvPr/>
          </p:nvSpPr>
          <p:spPr>
            <a:xfrm>
              <a:off x="5814945" y="2819952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C6815B7-AE3E-46CD-A0CE-9828D1639EC4}"/>
                </a:ext>
              </a:extLst>
            </p:cNvPr>
            <p:cNvSpPr/>
            <p:nvPr/>
          </p:nvSpPr>
          <p:spPr>
            <a:xfrm>
              <a:off x="6062672" y="2819952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88202D-94F7-4563-B7D7-7526378AC5E7}"/>
                </a:ext>
              </a:extLst>
            </p:cNvPr>
            <p:cNvSpPr/>
            <p:nvPr/>
          </p:nvSpPr>
          <p:spPr>
            <a:xfrm>
              <a:off x="5814945" y="3117350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07AD18B-30EE-41B3-AAF2-8D580C263F8F}"/>
                </a:ext>
              </a:extLst>
            </p:cNvPr>
            <p:cNvSpPr/>
            <p:nvPr/>
          </p:nvSpPr>
          <p:spPr>
            <a:xfrm>
              <a:off x="6062672" y="3117350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25231-1F1C-434C-A788-87CC1B710AD5}"/>
                </a:ext>
              </a:extLst>
            </p:cNvPr>
            <p:cNvSpPr/>
            <p:nvPr/>
          </p:nvSpPr>
          <p:spPr>
            <a:xfrm>
              <a:off x="6529141" y="2819952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7C91CF-7219-4071-91FE-3D33D5168288}"/>
                </a:ext>
              </a:extLst>
            </p:cNvPr>
            <p:cNvSpPr/>
            <p:nvPr/>
          </p:nvSpPr>
          <p:spPr>
            <a:xfrm>
              <a:off x="6776868" y="2819952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34378B0-FFD9-47E6-8118-401648F51359}"/>
                </a:ext>
              </a:extLst>
            </p:cNvPr>
            <p:cNvSpPr/>
            <p:nvPr/>
          </p:nvSpPr>
          <p:spPr>
            <a:xfrm>
              <a:off x="6529141" y="3117350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40D6305-8C6E-4D5B-B3EC-713690CBF7B5}"/>
                </a:ext>
              </a:extLst>
            </p:cNvPr>
            <p:cNvSpPr/>
            <p:nvPr/>
          </p:nvSpPr>
          <p:spPr>
            <a:xfrm>
              <a:off x="6776868" y="3117350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CF859C0-4370-4CE1-8A0D-295732829430}"/>
                </a:ext>
              </a:extLst>
            </p:cNvPr>
            <p:cNvSpPr/>
            <p:nvPr/>
          </p:nvSpPr>
          <p:spPr>
            <a:xfrm>
              <a:off x="5814945" y="3696037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93D3F0-3DD8-4EE3-8147-344C2D6960FE}"/>
                </a:ext>
              </a:extLst>
            </p:cNvPr>
            <p:cNvSpPr/>
            <p:nvPr/>
          </p:nvSpPr>
          <p:spPr>
            <a:xfrm>
              <a:off x="6062672" y="3696037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15DD768-759D-446A-989D-AE7773D9E063}"/>
                </a:ext>
              </a:extLst>
            </p:cNvPr>
            <p:cNvSpPr/>
            <p:nvPr/>
          </p:nvSpPr>
          <p:spPr>
            <a:xfrm>
              <a:off x="5814945" y="3993435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1DD419A-1C8B-4A44-A4E8-7736881A51ED}"/>
                </a:ext>
              </a:extLst>
            </p:cNvPr>
            <p:cNvSpPr/>
            <p:nvPr/>
          </p:nvSpPr>
          <p:spPr>
            <a:xfrm>
              <a:off x="6062672" y="3993435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0478216-AF6F-4C20-897C-2ACB4002F042}"/>
                </a:ext>
              </a:extLst>
            </p:cNvPr>
            <p:cNvSpPr/>
            <p:nvPr/>
          </p:nvSpPr>
          <p:spPr>
            <a:xfrm>
              <a:off x="6529141" y="3696037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1A5F42B-3DF2-4EE2-ADD0-C76EF15DF611}"/>
                </a:ext>
              </a:extLst>
            </p:cNvPr>
            <p:cNvSpPr/>
            <p:nvPr/>
          </p:nvSpPr>
          <p:spPr>
            <a:xfrm>
              <a:off x="6776868" y="3696037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51DE0B5-FDB6-42E2-9FD7-86B1986D065D}"/>
                </a:ext>
              </a:extLst>
            </p:cNvPr>
            <p:cNvSpPr/>
            <p:nvPr/>
          </p:nvSpPr>
          <p:spPr>
            <a:xfrm>
              <a:off x="6529141" y="3993435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4D3757E-E05F-485B-99C7-0200D73C5786}"/>
                </a:ext>
              </a:extLst>
            </p:cNvPr>
            <p:cNvSpPr/>
            <p:nvPr/>
          </p:nvSpPr>
          <p:spPr>
            <a:xfrm>
              <a:off x="6776868" y="3993435"/>
              <a:ext cx="45720" cy="45719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63F5C621-EC4D-42E5-BE33-32F22E9433B8}"/>
              </a:ext>
            </a:extLst>
          </p:cNvPr>
          <p:cNvSpPr txBox="1"/>
          <p:nvPr/>
        </p:nvSpPr>
        <p:spPr>
          <a:xfrm>
            <a:off x="8458612" y="394589"/>
            <a:ext cx="30892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Divide into equal-sized subregions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(may not be aligned to grid!)</a:t>
            </a:r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C37AB7-15ED-4DD3-8F0F-A8A1CA0F3AD9}"/>
              </a:ext>
            </a:extLst>
          </p:cNvPr>
          <p:cNvSpPr txBox="1"/>
          <p:nvPr/>
        </p:nvSpPr>
        <p:spPr>
          <a:xfrm>
            <a:off x="8459469" y="1496264"/>
            <a:ext cx="28548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features at</a:t>
            </a:r>
          </a:p>
          <a:p>
            <a:r>
              <a:rPr lang="en-US" dirty="0"/>
              <a:t>regularly-spaced points</a:t>
            </a:r>
          </a:p>
          <a:p>
            <a:r>
              <a:rPr lang="en-US" dirty="0"/>
              <a:t>in each subregion using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bilinear interpolation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32BB2AF-621C-4BE8-914B-671CC5A49690}"/>
              </a:ext>
            </a:extLst>
          </p:cNvPr>
          <p:cNvSpPr/>
          <p:nvPr/>
        </p:nvSpPr>
        <p:spPr>
          <a:xfrm>
            <a:off x="6775765" y="3993433"/>
            <a:ext cx="45721" cy="45721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E8AE738-C386-49F3-B49D-1BEE93608461}"/>
              </a:ext>
            </a:extLst>
          </p:cNvPr>
          <p:cNvSpPr txBox="1"/>
          <p:nvPr/>
        </p:nvSpPr>
        <p:spPr>
          <a:xfrm>
            <a:off x="8458612" y="2667579"/>
            <a:ext cx="3580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sampling, </a:t>
            </a:r>
            <a:r>
              <a:rPr lang="en-US" dirty="0" err="1"/>
              <a:t>maxpool</a:t>
            </a:r>
            <a:r>
              <a:rPr lang="en-US" dirty="0"/>
              <a:t> in each region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30BC9FF-4F04-4527-A1D1-847AEBE00CD7}"/>
              </a:ext>
            </a:extLst>
          </p:cNvPr>
          <p:cNvGrpSpPr/>
          <p:nvPr/>
        </p:nvGrpSpPr>
        <p:grpSpPr>
          <a:xfrm>
            <a:off x="8930683" y="3379806"/>
            <a:ext cx="903739" cy="923800"/>
            <a:chOff x="8816816" y="2979469"/>
            <a:chExt cx="903739" cy="92380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DCCBE31-AC45-40A1-91F4-A70F93D67F27}"/>
                </a:ext>
              </a:extLst>
            </p:cNvPr>
            <p:cNvGrpSpPr/>
            <p:nvPr/>
          </p:nvGrpSpPr>
          <p:grpSpPr>
            <a:xfrm>
              <a:off x="8816816" y="3200452"/>
              <a:ext cx="694944" cy="702817"/>
              <a:chOff x="9806803" y="1986456"/>
              <a:chExt cx="694944" cy="702817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17805FC-9518-4291-A28B-92D09239FA34}"/>
                  </a:ext>
                </a:extLst>
              </p:cNvPr>
              <p:cNvSpPr/>
              <p:nvPr/>
            </p:nvSpPr>
            <p:spPr>
              <a:xfrm>
                <a:off x="9806803" y="1992380"/>
                <a:ext cx="347472" cy="35137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D9D7484-64C5-4F20-B493-D925A6F265DF}"/>
                  </a:ext>
                </a:extLst>
              </p:cNvPr>
              <p:cNvSpPr/>
              <p:nvPr/>
            </p:nvSpPr>
            <p:spPr>
              <a:xfrm>
                <a:off x="10154275" y="1994329"/>
                <a:ext cx="347472" cy="34747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A978DE9-2E91-4B63-B43A-CDBC6858215F}"/>
                  </a:ext>
                </a:extLst>
              </p:cNvPr>
              <p:cNvSpPr/>
              <p:nvPr/>
            </p:nvSpPr>
            <p:spPr>
              <a:xfrm>
                <a:off x="9811500" y="2341801"/>
                <a:ext cx="347472" cy="34747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2BF622E-FADE-4596-91CC-55A1F454CD41}"/>
                  </a:ext>
                </a:extLst>
              </p:cNvPr>
              <p:cNvSpPr/>
              <p:nvPr/>
            </p:nvSpPr>
            <p:spPr>
              <a:xfrm>
                <a:off x="10154275" y="2341801"/>
                <a:ext cx="347472" cy="3474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l"/>
                <a:endParaRPr lang="en-US" sz="2400" dirty="0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42D2127-99DF-4AD6-8D66-FD69391D4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6803" y="1986456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7406046-DBB5-4EE0-B345-AB004182B2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6803" y="2689273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E418503-FF42-410C-815E-7C489D91D7D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0154275" y="2333928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B17CE10-8FBF-4651-8578-FDE7A4A7AE2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9459331" y="2333928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D43C7A7-8B18-4A69-8EA9-3024EFC868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6803" y="2333928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9085329C-F983-4DFE-A1C4-A6B30262820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9812000" y="2333928"/>
                <a:ext cx="694944" cy="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2B55E182-E964-4053-A27C-B8CDB890CCDC}"/>
                </a:ext>
              </a:extLst>
            </p:cNvPr>
            <p:cNvSpPr/>
            <p:nvPr/>
          </p:nvSpPr>
          <p:spPr>
            <a:xfrm>
              <a:off x="8821513" y="2979469"/>
              <a:ext cx="899042" cy="914400"/>
            </a:xfrm>
            <a:prstGeom prst="cube">
              <a:avLst>
                <a:gd name="adj" fmla="val 23265"/>
              </a:avLst>
            </a:pr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3D82A5-8E94-4995-968C-1036911E7F86}"/>
              </a:ext>
            </a:extLst>
          </p:cNvPr>
          <p:cNvCxnSpPr/>
          <p:nvPr/>
        </p:nvCxnSpPr>
        <p:spPr>
          <a:xfrm>
            <a:off x="7958071" y="3993433"/>
            <a:ext cx="71733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34AEA0D-970A-4015-B61D-B692C1B0572A}"/>
              </a:ext>
            </a:extLst>
          </p:cNvPr>
          <p:cNvSpPr txBox="1"/>
          <p:nvPr/>
        </p:nvSpPr>
        <p:spPr>
          <a:xfrm>
            <a:off x="8522151" y="4550181"/>
            <a:ext cx="3580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Region features</a:t>
            </a:r>
          </a:p>
          <a:p>
            <a:r>
              <a:rPr lang="en-US" dirty="0"/>
              <a:t>(here 512 x 2 x 2;</a:t>
            </a:r>
          </a:p>
          <a:p>
            <a:r>
              <a:rPr lang="en-US" dirty="0"/>
              <a:t>In practice e.g., 512 x 7 x 7)</a:t>
            </a:r>
          </a:p>
        </p:txBody>
      </p:sp>
    </p:spTree>
    <p:extLst>
      <p:ext uri="{BB962C8B-B14F-4D97-AF65-F5344CB8AC3E}">
        <p14:creationId xmlns:p14="http://schemas.microsoft.com/office/powerpoint/2010/main" val="20258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200"/>
          </a:xfrm>
        </p:spPr>
        <p:txBody>
          <a:bodyPr>
            <a:normAutofit/>
          </a:bodyPr>
          <a:lstStyle/>
          <a:p>
            <a:r>
              <a:rPr lang="en-US" dirty="0"/>
              <a:t>Fast R-CNN vs. “Slow” R-CNN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6550223"/>
            <a:ext cx="1068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 err="1"/>
              <a:t>Girshick</a:t>
            </a:r>
            <a:r>
              <a:rPr lang="en-US" dirty="0"/>
              <a:t>, “Fast R-CNN”, ICCV 2015.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369962" y="546916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R. </a:t>
            </a:r>
            <a:r>
              <a:rPr lang="en-US" sz="1400" dirty="0" err="1"/>
              <a:t>Girshick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ECC52F-7FF9-4527-8323-FCC82D588571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483B1F-820A-4149-BB7C-47717B18F8EA}"/>
              </a:ext>
            </a:extLst>
          </p:cNvPr>
          <p:cNvGrpSpPr/>
          <p:nvPr/>
        </p:nvGrpSpPr>
        <p:grpSpPr>
          <a:xfrm>
            <a:off x="6136640" y="1011282"/>
            <a:ext cx="6065381" cy="5365859"/>
            <a:chOff x="73908" y="1163953"/>
            <a:chExt cx="6065381" cy="5365859"/>
          </a:xfrm>
        </p:grpSpPr>
        <p:sp>
          <p:nvSpPr>
            <p:cNvPr id="23" name="Parallelogram 22"/>
            <p:cNvSpPr/>
            <p:nvPr/>
          </p:nvSpPr>
          <p:spPr>
            <a:xfrm>
              <a:off x="2078380" y="3862906"/>
              <a:ext cx="779434" cy="24605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2" name="Parallelogram 11"/>
            <p:cNvSpPr/>
            <p:nvPr/>
          </p:nvSpPr>
          <p:spPr>
            <a:xfrm>
              <a:off x="336117" y="4484154"/>
              <a:ext cx="4745736" cy="1570151"/>
            </a:xfrm>
            <a:prstGeom prst="parallelogram">
              <a:avLst>
                <a:gd name="adj" fmla="val 92429"/>
              </a:avLst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41902" y="6129702"/>
              <a:ext cx="14312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Input image</a:t>
              </a:r>
            </a:p>
          </p:txBody>
        </p:sp>
        <p:sp>
          <p:nvSpPr>
            <p:cNvPr id="18" name="Cube 17"/>
            <p:cNvSpPr/>
            <p:nvPr/>
          </p:nvSpPr>
          <p:spPr>
            <a:xfrm>
              <a:off x="2013972" y="2033880"/>
              <a:ext cx="1382488" cy="1657682"/>
            </a:xfrm>
            <a:prstGeom prst="cube">
              <a:avLst/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rgbClr val="000000"/>
                  </a:solidFill>
                </a:rPr>
                <a:t>ConvNet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>
              <a:off x="3651091" y="1664046"/>
              <a:ext cx="1382488" cy="1657682"/>
            </a:xfrm>
            <a:prstGeom prst="cube">
              <a:avLst/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rgbClr val="000000"/>
                  </a:solidFill>
                </a:rPr>
                <a:t>ConvNet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Cube 19"/>
            <p:cNvSpPr/>
            <p:nvPr/>
          </p:nvSpPr>
          <p:spPr>
            <a:xfrm>
              <a:off x="502393" y="2547529"/>
              <a:ext cx="1382488" cy="1657682"/>
            </a:xfrm>
            <a:prstGeom prst="cube">
              <a:avLst/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rgbClr val="000000"/>
                  </a:solidFill>
                </a:rPr>
                <a:t>ConvNet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Parallelogram 21"/>
            <p:cNvSpPr/>
            <p:nvPr/>
          </p:nvSpPr>
          <p:spPr>
            <a:xfrm>
              <a:off x="3858518" y="3550518"/>
              <a:ext cx="779434" cy="24605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5" name="Parallelogram 24"/>
            <p:cNvSpPr/>
            <p:nvPr/>
          </p:nvSpPr>
          <p:spPr>
            <a:xfrm>
              <a:off x="731831" y="4451268"/>
              <a:ext cx="779434" cy="246055"/>
            </a:xfrm>
            <a:prstGeom prst="parallelogram">
              <a:avLst>
                <a:gd name="adj" fmla="val 92429"/>
              </a:avLst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8183" y="2033880"/>
              <a:ext cx="649730" cy="338554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SVMs</a:t>
              </a:r>
            </a:p>
          </p:txBody>
        </p:sp>
        <p:sp>
          <p:nvSpPr>
            <p:cNvPr id="27" name="Up Arrow 26"/>
            <p:cNvSpPr/>
            <p:nvPr/>
          </p:nvSpPr>
          <p:spPr>
            <a:xfrm>
              <a:off x="1020744" y="2431710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92935" y="1544619"/>
              <a:ext cx="649730" cy="338554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SVMs</a:t>
              </a:r>
              <a:endParaRPr lang="en-US" sz="1600" dirty="0"/>
            </a:p>
          </p:txBody>
        </p:sp>
        <p:sp>
          <p:nvSpPr>
            <p:cNvPr id="29" name="Up Arrow 28"/>
            <p:cNvSpPr/>
            <p:nvPr/>
          </p:nvSpPr>
          <p:spPr>
            <a:xfrm>
              <a:off x="2525496" y="1942449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06471" y="1174785"/>
              <a:ext cx="649730" cy="338554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SVMs</a:t>
              </a:r>
            </a:p>
          </p:txBody>
        </p:sp>
        <p:sp>
          <p:nvSpPr>
            <p:cNvPr id="31" name="Up Arrow 30"/>
            <p:cNvSpPr/>
            <p:nvPr/>
          </p:nvSpPr>
          <p:spPr>
            <a:xfrm>
              <a:off x="4339032" y="1572615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Up Arrow 32"/>
            <p:cNvSpPr/>
            <p:nvPr/>
          </p:nvSpPr>
          <p:spPr>
            <a:xfrm>
              <a:off x="930158" y="4231204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Up Arrow 34"/>
            <p:cNvSpPr/>
            <p:nvPr/>
          </p:nvSpPr>
          <p:spPr>
            <a:xfrm>
              <a:off x="2346939" y="3714471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Up Arrow 36"/>
            <p:cNvSpPr/>
            <p:nvPr/>
          </p:nvSpPr>
          <p:spPr>
            <a:xfrm>
              <a:off x="4090592" y="3357743"/>
              <a:ext cx="242316" cy="30175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29238" y="3424884"/>
              <a:ext cx="15100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/>
              </a:lvl1pPr>
            </a:lstStyle>
            <a:p>
              <a:r>
                <a:rPr lang="en-US" sz="1800" dirty="0"/>
                <a:t>Warped image regions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56025" y="1682000"/>
              <a:ext cx="10732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Forward each region through </a:t>
              </a:r>
              <a:r>
                <a:rPr lang="en-US" dirty="0" err="1"/>
                <a:t>ConvNet</a:t>
              </a:r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8D12E1-41A2-4B35-AB71-721D433F8CDE}"/>
                </a:ext>
              </a:extLst>
            </p:cNvPr>
            <p:cNvGrpSpPr/>
            <p:nvPr/>
          </p:nvGrpSpPr>
          <p:grpSpPr>
            <a:xfrm>
              <a:off x="403943" y="4568147"/>
              <a:ext cx="4378917" cy="1466147"/>
              <a:chOff x="2782808" y="4568147"/>
              <a:chExt cx="4378917" cy="1466147"/>
            </a:xfrm>
          </p:grpSpPr>
          <p:sp>
            <p:nvSpPr>
              <p:cNvPr id="14" name="Parallelogram 13"/>
              <p:cNvSpPr/>
              <p:nvPr/>
            </p:nvSpPr>
            <p:spPr>
              <a:xfrm>
                <a:off x="3610773" y="4568147"/>
                <a:ext cx="2400385" cy="1006284"/>
              </a:xfrm>
              <a:prstGeom prst="parallelogram">
                <a:avLst>
                  <a:gd name="adj" fmla="val 92429"/>
                </a:avLst>
              </a:prstGeom>
              <a:solidFill>
                <a:schemeClr val="bg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Parallelogram 15"/>
              <p:cNvSpPr/>
              <p:nvPr/>
            </p:nvSpPr>
            <p:spPr>
              <a:xfrm>
                <a:off x="6011157" y="4586646"/>
                <a:ext cx="1150568" cy="415135"/>
              </a:xfrm>
              <a:prstGeom prst="parallelogram">
                <a:avLst>
                  <a:gd name="adj" fmla="val 92429"/>
                </a:avLst>
              </a:prstGeom>
              <a:solidFill>
                <a:schemeClr val="bg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Parallelogram 16"/>
              <p:cNvSpPr/>
              <p:nvPr/>
            </p:nvSpPr>
            <p:spPr>
              <a:xfrm>
                <a:off x="2782808" y="5388279"/>
                <a:ext cx="1116747" cy="646015"/>
              </a:xfrm>
              <a:prstGeom prst="parallelogram">
                <a:avLst>
                  <a:gd name="adj" fmla="val 92429"/>
                </a:avLst>
              </a:prstGeom>
              <a:solidFill>
                <a:schemeClr val="bg1"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" name="Up Arrow 31"/>
            <p:cNvSpPr/>
            <p:nvPr/>
          </p:nvSpPr>
          <p:spPr>
            <a:xfrm>
              <a:off x="929585" y="4730209"/>
              <a:ext cx="242316" cy="99448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Up Arrow 33"/>
            <p:cNvSpPr/>
            <p:nvPr/>
          </p:nvSpPr>
          <p:spPr>
            <a:xfrm>
              <a:off x="2346939" y="4177924"/>
              <a:ext cx="242316" cy="99448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Up Arrow 35"/>
            <p:cNvSpPr/>
            <p:nvPr/>
          </p:nvSpPr>
          <p:spPr>
            <a:xfrm>
              <a:off x="4090592" y="3833796"/>
              <a:ext cx="242316" cy="99448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0D045F-8494-44CC-A186-B7055EFF9898}"/>
                </a:ext>
              </a:extLst>
            </p:cNvPr>
            <p:cNvGrpSpPr/>
            <p:nvPr/>
          </p:nvGrpSpPr>
          <p:grpSpPr>
            <a:xfrm>
              <a:off x="73908" y="1163953"/>
              <a:ext cx="3972282" cy="1496355"/>
              <a:chOff x="73908" y="1163953"/>
              <a:chExt cx="3972282" cy="149635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5D3CDF-99E6-4F79-91DD-4B88B907F3A3}"/>
                  </a:ext>
                </a:extLst>
              </p:cNvPr>
              <p:cNvSpPr txBox="1"/>
              <p:nvPr/>
            </p:nvSpPr>
            <p:spPr>
              <a:xfrm>
                <a:off x="73908" y="2028818"/>
                <a:ext cx="649730" cy="338328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 err="1"/>
                  <a:t>Bbox</a:t>
                </a:r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080361F-08D7-4EC3-B3B2-3C42877C66ED}"/>
                  </a:ext>
                </a:extLst>
              </p:cNvPr>
              <p:cNvSpPr txBox="1"/>
              <p:nvPr/>
            </p:nvSpPr>
            <p:spPr>
              <a:xfrm>
                <a:off x="1584509" y="1544801"/>
                <a:ext cx="649730" cy="338328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 err="1"/>
                  <a:t>Bbox</a:t>
                </a:r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A5DFF4-991F-46DC-A51C-4688D6F61387}"/>
                  </a:ext>
                </a:extLst>
              </p:cNvPr>
              <p:cNvSpPr txBox="1"/>
              <p:nvPr/>
            </p:nvSpPr>
            <p:spPr>
              <a:xfrm>
                <a:off x="3396460" y="1163953"/>
                <a:ext cx="649730" cy="338328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 err="1"/>
                  <a:t>Bbox</a:t>
                </a:r>
                <a:endParaRPr lang="en-US" dirty="0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E465A93-BB17-4D13-8674-C8A9576A8EEE}"/>
                  </a:ext>
                </a:extLst>
              </p:cNvPr>
              <p:cNvCxnSpPr/>
              <p:nvPr/>
            </p:nvCxnSpPr>
            <p:spPr>
              <a:xfrm flipH="1" flipV="1">
                <a:off x="542446" y="2454026"/>
                <a:ext cx="294544" cy="206282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CECFE01-AF20-422E-A335-44F8AA47CB77}"/>
                  </a:ext>
                </a:extLst>
              </p:cNvPr>
              <p:cNvCxnSpPr/>
              <p:nvPr/>
            </p:nvCxnSpPr>
            <p:spPr>
              <a:xfrm flipH="1" flipV="1">
                <a:off x="1998391" y="2000537"/>
                <a:ext cx="294544" cy="206282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C1C21B75-4FD5-4D80-8ACB-C10352D4179C}"/>
                  </a:ext>
                </a:extLst>
              </p:cNvPr>
              <p:cNvCxnSpPr/>
              <p:nvPr/>
            </p:nvCxnSpPr>
            <p:spPr>
              <a:xfrm flipH="1" flipV="1">
                <a:off x="3737687" y="1581809"/>
                <a:ext cx="294544" cy="206282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6" name="Parallelogram 135">
            <a:extLst>
              <a:ext uri="{FF2B5EF4-FFF2-40B4-BE49-F238E27FC236}">
                <a16:creationId xmlns:a16="http://schemas.microsoft.com/office/drawing/2014/main" id="{942D8568-1952-4563-94FE-1521F1978E77}"/>
              </a:ext>
            </a:extLst>
          </p:cNvPr>
          <p:cNvSpPr/>
          <p:nvPr/>
        </p:nvSpPr>
        <p:spPr>
          <a:xfrm>
            <a:off x="613157" y="4970547"/>
            <a:ext cx="4745736" cy="1570151"/>
          </a:xfrm>
          <a:prstGeom prst="parallelogram">
            <a:avLst>
              <a:gd name="adj" fmla="val 92429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19F523BC-405C-4EAB-A38F-170947C42379}"/>
              </a:ext>
            </a:extLst>
          </p:cNvPr>
          <p:cNvSpPr/>
          <p:nvPr/>
        </p:nvSpPr>
        <p:spPr>
          <a:xfrm>
            <a:off x="1678433" y="4184164"/>
            <a:ext cx="2761488" cy="1897379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ConvNet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8" name="Parallelogram 137">
            <a:extLst>
              <a:ext uri="{FF2B5EF4-FFF2-40B4-BE49-F238E27FC236}">
                <a16:creationId xmlns:a16="http://schemas.microsoft.com/office/drawing/2014/main" id="{D2741D51-2DBD-4308-A5CB-9392DF8DDEF7}"/>
              </a:ext>
            </a:extLst>
          </p:cNvPr>
          <p:cNvSpPr/>
          <p:nvPr/>
        </p:nvSpPr>
        <p:spPr>
          <a:xfrm>
            <a:off x="1678433" y="3554244"/>
            <a:ext cx="2761488" cy="46634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9" name="Up Arrow 6">
            <a:extLst>
              <a:ext uri="{FF2B5EF4-FFF2-40B4-BE49-F238E27FC236}">
                <a16:creationId xmlns:a16="http://schemas.microsoft.com/office/drawing/2014/main" id="{2864FE19-17F2-41FB-960B-0F5D0C577320}"/>
              </a:ext>
            </a:extLst>
          </p:cNvPr>
          <p:cNvSpPr/>
          <p:nvPr/>
        </p:nvSpPr>
        <p:spPr>
          <a:xfrm>
            <a:off x="2876297" y="412472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0" name="Parallelogram 139">
            <a:extLst>
              <a:ext uri="{FF2B5EF4-FFF2-40B4-BE49-F238E27FC236}">
                <a16:creationId xmlns:a16="http://schemas.microsoft.com/office/drawing/2014/main" id="{1B35D161-A0B8-4639-A04C-61129B42EBAE}"/>
              </a:ext>
            </a:extLst>
          </p:cNvPr>
          <p:cNvSpPr/>
          <p:nvPr/>
        </p:nvSpPr>
        <p:spPr>
          <a:xfrm>
            <a:off x="1931417" y="3663971"/>
            <a:ext cx="766572" cy="297182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1" name="Parallelogram 140">
            <a:extLst>
              <a:ext uri="{FF2B5EF4-FFF2-40B4-BE49-F238E27FC236}">
                <a16:creationId xmlns:a16="http://schemas.microsoft.com/office/drawing/2014/main" id="{2A76A8BC-87B2-47C6-9411-AA9CFA7BC907}"/>
              </a:ext>
            </a:extLst>
          </p:cNvPr>
          <p:cNvSpPr/>
          <p:nvPr/>
        </p:nvSpPr>
        <p:spPr>
          <a:xfrm>
            <a:off x="2675891" y="3791987"/>
            <a:ext cx="872490" cy="121158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2" name="Parallelogram 141">
            <a:extLst>
              <a:ext uri="{FF2B5EF4-FFF2-40B4-BE49-F238E27FC236}">
                <a16:creationId xmlns:a16="http://schemas.microsoft.com/office/drawing/2014/main" id="{EC3EF9F3-65D3-4C8B-AC91-AD5F88C3203D}"/>
              </a:ext>
            </a:extLst>
          </p:cNvPr>
          <p:cNvSpPr/>
          <p:nvPr/>
        </p:nvSpPr>
        <p:spPr>
          <a:xfrm>
            <a:off x="3548382" y="3612539"/>
            <a:ext cx="683133" cy="348614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3" name="Up Arrow 10">
            <a:extLst>
              <a:ext uri="{FF2B5EF4-FFF2-40B4-BE49-F238E27FC236}">
                <a16:creationId xmlns:a16="http://schemas.microsoft.com/office/drawing/2014/main" id="{A74C9CEA-D34F-4E5D-B4DE-43277ADFF199}"/>
              </a:ext>
            </a:extLst>
          </p:cNvPr>
          <p:cNvSpPr/>
          <p:nvPr/>
        </p:nvSpPr>
        <p:spPr>
          <a:xfrm>
            <a:off x="2275079" y="3453661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4" name="Up Arrow 11">
            <a:extLst>
              <a:ext uri="{FF2B5EF4-FFF2-40B4-BE49-F238E27FC236}">
                <a16:creationId xmlns:a16="http://schemas.microsoft.com/office/drawing/2014/main" id="{D83FCF2A-844C-4105-8B6C-EBAE5D15FB36}"/>
              </a:ext>
            </a:extLst>
          </p:cNvPr>
          <p:cNvSpPr/>
          <p:nvPr/>
        </p:nvSpPr>
        <p:spPr>
          <a:xfrm>
            <a:off x="3062638" y="3565108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5" name="Up Arrow 12">
            <a:extLst>
              <a:ext uri="{FF2B5EF4-FFF2-40B4-BE49-F238E27FC236}">
                <a16:creationId xmlns:a16="http://schemas.microsoft.com/office/drawing/2014/main" id="{52D962C4-06D3-4F9C-90B6-C0C42A230739}"/>
              </a:ext>
            </a:extLst>
          </p:cNvPr>
          <p:cNvSpPr/>
          <p:nvPr/>
        </p:nvSpPr>
        <p:spPr>
          <a:xfrm>
            <a:off x="3818859" y="3505106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6" name="Parallelogram 145">
            <a:extLst>
              <a:ext uri="{FF2B5EF4-FFF2-40B4-BE49-F238E27FC236}">
                <a16:creationId xmlns:a16="http://schemas.microsoft.com/office/drawing/2014/main" id="{A918D242-A894-4D86-A7CF-5047025CCCA9}"/>
              </a:ext>
            </a:extLst>
          </p:cNvPr>
          <p:cNvSpPr/>
          <p:nvPr/>
        </p:nvSpPr>
        <p:spPr>
          <a:xfrm>
            <a:off x="2112773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7" name="Parallelogram 146">
            <a:extLst>
              <a:ext uri="{FF2B5EF4-FFF2-40B4-BE49-F238E27FC236}">
                <a16:creationId xmlns:a16="http://schemas.microsoft.com/office/drawing/2014/main" id="{4FA055BD-4557-4D86-BD81-D99B8F35547F}"/>
              </a:ext>
            </a:extLst>
          </p:cNvPr>
          <p:cNvSpPr/>
          <p:nvPr/>
        </p:nvSpPr>
        <p:spPr>
          <a:xfrm>
            <a:off x="2900332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8" name="Parallelogram 147">
            <a:extLst>
              <a:ext uri="{FF2B5EF4-FFF2-40B4-BE49-F238E27FC236}">
                <a16:creationId xmlns:a16="http://schemas.microsoft.com/office/drawing/2014/main" id="{9BEF6295-76C7-43B7-9561-9A74136F7DAB}"/>
              </a:ext>
            </a:extLst>
          </p:cNvPr>
          <p:cNvSpPr/>
          <p:nvPr/>
        </p:nvSpPr>
        <p:spPr>
          <a:xfrm>
            <a:off x="3656553" y="3017657"/>
            <a:ext cx="566928" cy="178879"/>
          </a:xfrm>
          <a:prstGeom prst="parallelogram">
            <a:avLst>
              <a:gd name="adj" fmla="val 924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9BE8AFB-7BD6-4431-9FF6-4ACFC7D85A35}"/>
              </a:ext>
            </a:extLst>
          </p:cNvPr>
          <p:cNvSpPr txBox="1"/>
          <p:nvPr/>
        </p:nvSpPr>
        <p:spPr>
          <a:xfrm>
            <a:off x="4512281" y="4115691"/>
            <a:ext cx="1760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whole image through </a:t>
            </a:r>
            <a:r>
              <a:rPr lang="en-US" dirty="0" err="1"/>
              <a:t>ConvNet</a:t>
            </a:r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FF0870F-6A2B-4D39-B9F5-62EB0675A2C6}"/>
              </a:ext>
            </a:extLst>
          </p:cNvPr>
          <p:cNvSpPr txBox="1"/>
          <p:nvPr/>
        </p:nvSpPr>
        <p:spPr>
          <a:xfrm>
            <a:off x="4494055" y="3432903"/>
            <a:ext cx="176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Conv5 feature map of image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D2B4635-DF9B-456E-B306-D4FC26AE3511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669006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5688E37-2B9A-4552-8AA1-2AD903E9AFC7}"/>
              </a:ext>
            </a:extLst>
          </p:cNvPr>
          <p:cNvSpPr txBox="1"/>
          <p:nvPr/>
        </p:nvSpPr>
        <p:spPr>
          <a:xfrm>
            <a:off x="4513450" y="2560104"/>
            <a:ext cx="1756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RoI</a:t>
            </a:r>
            <a:r>
              <a:rPr lang="en-US" dirty="0">
                <a:solidFill>
                  <a:schemeClr val="accent2"/>
                </a:solidFill>
              </a:rPr>
              <a:t> pooling layer (crop + resize features)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EA9E227-28D8-40F8-95E0-E0F90A040170}"/>
              </a:ext>
            </a:extLst>
          </p:cNvPr>
          <p:cNvSpPr txBox="1"/>
          <p:nvPr/>
        </p:nvSpPr>
        <p:spPr>
          <a:xfrm>
            <a:off x="18797" y="4475933"/>
            <a:ext cx="1587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“Backbone” network: </a:t>
            </a:r>
            <a:r>
              <a:rPr lang="en-US" dirty="0" err="1"/>
              <a:t>AlexNet</a:t>
            </a:r>
            <a:r>
              <a:rPr lang="en-US" dirty="0"/>
              <a:t>, VGG, </a:t>
            </a:r>
            <a:r>
              <a:rPr lang="en-US" dirty="0" err="1"/>
              <a:t>ResNet</a:t>
            </a:r>
            <a:r>
              <a:rPr lang="en-US" dirty="0"/>
              <a:t>, etc.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A7B6C25-A647-4546-866C-6BB846E29166}"/>
              </a:ext>
            </a:extLst>
          </p:cNvPr>
          <p:cNvSpPr txBox="1"/>
          <p:nvPr/>
        </p:nvSpPr>
        <p:spPr>
          <a:xfrm>
            <a:off x="-154148" y="2956318"/>
            <a:ext cx="1760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Regions of Interest (</a:t>
            </a:r>
            <a:r>
              <a:rPr lang="en-US" dirty="0" err="1"/>
              <a:t>RoIs</a:t>
            </a:r>
            <a:r>
              <a:rPr lang="en-US" dirty="0"/>
              <a:t>) from a proposal method</a:t>
            </a:r>
          </a:p>
        </p:txBody>
      </p:sp>
      <p:sp>
        <p:nvSpPr>
          <p:cNvPr id="155" name="Up Arrow 12">
            <a:extLst>
              <a:ext uri="{FF2B5EF4-FFF2-40B4-BE49-F238E27FC236}">
                <a16:creationId xmlns:a16="http://schemas.microsoft.com/office/drawing/2014/main" id="{0C585054-53A9-4A86-A095-4767C0C2B531}"/>
              </a:ext>
            </a:extLst>
          </p:cNvPr>
          <p:cNvSpPr/>
          <p:nvPr/>
        </p:nvSpPr>
        <p:spPr>
          <a:xfrm>
            <a:off x="3818859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6" name="Up Arrow 12">
            <a:extLst>
              <a:ext uri="{FF2B5EF4-FFF2-40B4-BE49-F238E27FC236}">
                <a16:creationId xmlns:a16="http://schemas.microsoft.com/office/drawing/2014/main" id="{1641FECE-4413-4A67-AB93-18E7AAC6F093}"/>
              </a:ext>
            </a:extLst>
          </p:cNvPr>
          <p:cNvSpPr/>
          <p:nvPr/>
        </p:nvSpPr>
        <p:spPr>
          <a:xfrm>
            <a:off x="3062638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7" name="Up Arrow 12">
            <a:extLst>
              <a:ext uri="{FF2B5EF4-FFF2-40B4-BE49-F238E27FC236}">
                <a16:creationId xmlns:a16="http://schemas.microsoft.com/office/drawing/2014/main" id="{8E9F2B9A-7108-4FF1-B8D9-9BEDEC807B55}"/>
              </a:ext>
            </a:extLst>
          </p:cNvPr>
          <p:cNvSpPr/>
          <p:nvPr/>
        </p:nvSpPr>
        <p:spPr>
          <a:xfrm>
            <a:off x="2275079" y="2824257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8" name="Cube 157">
            <a:extLst>
              <a:ext uri="{FF2B5EF4-FFF2-40B4-BE49-F238E27FC236}">
                <a16:creationId xmlns:a16="http://schemas.microsoft.com/office/drawing/2014/main" id="{6EE7E37A-A4CE-496F-AF39-8D55596E2286}"/>
              </a:ext>
            </a:extLst>
          </p:cNvPr>
          <p:cNvSpPr/>
          <p:nvPr/>
        </p:nvSpPr>
        <p:spPr>
          <a:xfrm>
            <a:off x="2164938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9" name="Cube 158">
            <a:extLst>
              <a:ext uri="{FF2B5EF4-FFF2-40B4-BE49-F238E27FC236}">
                <a16:creationId xmlns:a16="http://schemas.microsoft.com/office/drawing/2014/main" id="{92808050-EEB0-4378-BA4C-1FED86144B88}"/>
              </a:ext>
            </a:extLst>
          </p:cNvPr>
          <p:cNvSpPr/>
          <p:nvPr/>
        </p:nvSpPr>
        <p:spPr>
          <a:xfrm>
            <a:off x="2952497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0" name="Cube 159">
            <a:extLst>
              <a:ext uri="{FF2B5EF4-FFF2-40B4-BE49-F238E27FC236}">
                <a16:creationId xmlns:a16="http://schemas.microsoft.com/office/drawing/2014/main" id="{E8D9E6A0-4DB5-4C02-B058-8E065A59DD8D}"/>
              </a:ext>
            </a:extLst>
          </p:cNvPr>
          <p:cNvSpPr/>
          <p:nvPr/>
        </p:nvSpPr>
        <p:spPr>
          <a:xfrm>
            <a:off x="3708718" y="1889517"/>
            <a:ext cx="584519" cy="751841"/>
          </a:xfrm>
          <a:prstGeom prst="cube">
            <a:avLst/>
          </a:prstGeom>
          <a:solidFill>
            <a:schemeClr val="bg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3E44F02-AFD9-4642-A49B-7541AF79643A}"/>
              </a:ext>
            </a:extLst>
          </p:cNvPr>
          <p:cNvSpPr txBox="1"/>
          <p:nvPr/>
        </p:nvSpPr>
        <p:spPr>
          <a:xfrm>
            <a:off x="262637" y="1862592"/>
            <a:ext cx="1343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Per-region networks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4ABE89-E3A4-47E2-BB3B-F0583DBAD6C6}"/>
              </a:ext>
            </a:extLst>
          </p:cNvPr>
          <p:cNvSpPr txBox="1"/>
          <p:nvPr/>
        </p:nvSpPr>
        <p:spPr>
          <a:xfrm>
            <a:off x="3762054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E03614C-96E4-497C-BDCC-D99C86BBB52F}"/>
              </a:ext>
            </a:extLst>
          </p:cNvPr>
          <p:cNvSpPr txBox="1"/>
          <p:nvPr/>
        </p:nvSpPr>
        <p:spPr>
          <a:xfrm>
            <a:off x="3762054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sp>
        <p:nvSpPr>
          <p:cNvPr id="164" name="Up Arrow 12">
            <a:extLst>
              <a:ext uri="{FF2B5EF4-FFF2-40B4-BE49-F238E27FC236}">
                <a16:creationId xmlns:a16="http://schemas.microsoft.com/office/drawing/2014/main" id="{EA9C5BF4-6ED6-4C93-8E63-65AD3608456A}"/>
              </a:ext>
            </a:extLst>
          </p:cNvPr>
          <p:cNvSpPr/>
          <p:nvPr/>
        </p:nvSpPr>
        <p:spPr>
          <a:xfrm>
            <a:off x="3910299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5" name="Up Arrow 12">
            <a:extLst>
              <a:ext uri="{FF2B5EF4-FFF2-40B4-BE49-F238E27FC236}">
                <a16:creationId xmlns:a16="http://schemas.microsoft.com/office/drawing/2014/main" id="{83C28AC3-24B3-4703-A950-AFE01DD26212}"/>
              </a:ext>
            </a:extLst>
          </p:cNvPr>
          <p:cNvSpPr/>
          <p:nvPr/>
        </p:nvSpPr>
        <p:spPr>
          <a:xfrm>
            <a:off x="3154078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6" name="Up Arrow 12">
            <a:extLst>
              <a:ext uri="{FF2B5EF4-FFF2-40B4-BE49-F238E27FC236}">
                <a16:creationId xmlns:a16="http://schemas.microsoft.com/office/drawing/2014/main" id="{A60B9E95-5A3D-44ED-A82F-20D203F5171E}"/>
              </a:ext>
            </a:extLst>
          </p:cNvPr>
          <p:cNvSpPr/>
          <p:nvPr/>
        </p:nvSpPr>
        <p:spPr>
          <a:xfrm>
            <a:off x="2366519" y="1534719"/>
            <a:ext cx="242316" cy="3017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2CFA971-CC60-4227-9948-52D0E15F47E9}"/>
              </a:ext>
            </a:extLst>
          </p:cNvPr>
          <p:cNvSpPr txBox="1"/>
          <p:nvPr/>
        </p:nvSpPr>
        <p:spPr>
          <a:xfrm>
            <a:off x="3005833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68D8AEC-5AB8-491A-A62B-D8BFB614470A}"/>
              </a:ext>
            </a:extLst>
          </p:cNvPr>
          <p:cNvSpPr txBox="1"/>
          <p:nvPr/>
        </p:nvSpPr>
        <p:spPr>
          <a:xfrm>
            <a:off x="3005833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27B2A16-9589-434B-B23D-7EC953A203E6}"/>
              </a:ext>
            </a:extLst>
          </p:cNvPr>
          <p:cNvSpPr txBox="1"/>
          <p:nvPr/>
        </p:nvSpPr>
        <p:spPr>
          <a:xfrm>
            <a:off x="2211321" y="1134024"/>
            <a:ext cx="598241" cy="33855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Class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3F71AFE-2EAC-4CF9-A5D5-8060B8532FC5}"/>
              </a:ext>
            </a:extLst>
          </p:cNvPr>
          <p:cNvSpPr txBox="1"/>
          <p:nvPr/>
        </p:nvSpPr>
        <p:spPr>
          <a:xfrm>
            <a:off x="2211321" y="728376"/>
            <a:ext cx="597408" cy="33855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Bbox</a:t>
            </a:r>
            <a:endParaRPr lang="en-US" sz="1600" dirty="0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5019A07-72FC-4622-9173-518619A3CA13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1346424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5878AFB-D37E-4AE7-9C6D-9618162A7E1E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1606073" y="3556483"/>
            <a:ext cx="2212786" cy="310376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23BBAE30-DF9C-4D8F-B8BB-ADD4402434C5}"/>
              </a:ext>
            </a:extLst>
          </p:cNvPr>
          <p:cNvSpPr txBox="1"/>
          <p:nvPr/>
        </p:nvSpPr>
        <p:spPr>
          <a:xfrm>
            <a:off x="4494055" y="628287"/>
            <a:ext cx="1858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Category and box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transform per region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6D9E6E5-232C-4569-B33C-E0E5CB603AAD}"/>
              </a:ext>
            </a:extLst>
          </p:cNvPr>
          <p:cNvSpPr txBox="1"/>
          <p:nvPr/>
        </p:nvSpPr>
        <p:spPr>
          <a:xfrm>
            <a:off x="4494054" y="6111934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9DFB786-1B78-4E68-990D-794D2D873CEB}"/>
              </a:ext>
            </a:extLst>
          </p:cNvPr>
          <p:cNvSpPr txBox="1"/>
          <p:nvPr/>
        </p:nvSpPr>
        <p:spPr>
          <a:xfrm>
            <a:off x="156190" y="713640"/>
            <a:ext cx="1955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Fast R-CNN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Apply differentiable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cropping to shared image features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2C10968-B8BE-463E-8120-1E324E05F4B5}"/>
              </a:ext>
            </a:extLst>
          </p:cNvPr>
          <p:cNvSpPr txBox="1"/>
          <p:nvPr/>
        </p:nvSpPr>
        <p:spPr>
          <a:xfrm>
            <a:off x="6919759" y="151689"/>
            <a:ext cx="22664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“Slow” R-CNN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Apply differentiable cropping to shared image features</a:t>
            </a:r>
          </a:p>
        </p:txBody>
      </p:sp>
    </p:spTree>
    <p:extLst>
      <p:ext uri="{BB962C8B-B14F-4D97-AF65-F5344CB8AC3E}">
        <p14:creationId xmlns:p14="http://schemas.microsoft.com/office/powerpoint/2010/main" val="813660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A460-042D-44A7-A98A-A7D54413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Fast R-CNN vs. “Slow” R-CNN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1F809-2B24-4CB8-AA74-E404BE75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F229E67-A209-42FF-A76F-CB3BCC813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420363"/>
              </p:ext>
            </p:extLst>
          </p:nvPr>
        </p:nvGraphicFramePr>
        <p:xfrm>
          <a:off x="91664" y="1027137"/>
          <a:ext cx="5520084" cy="3680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BD0ECE0-8693-422E-9B72-B1B62219B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180446"/>
              </p:ext>
            </p:extLst>
          </p:nvPr>
        </p:nvGraphicFramePr>
        <p:xfrm>
          <a:off x="6519516" y="1101104"/>
          <a:ext cx="5520084" cy="4256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BB8DA7D-9F1B-4DD4-8464-4A4C59DEBBAE}"/>
              </a:ext>
            </a:extLst>
          </p:cNvPr>
          <p:cNvSpPr txBox="1"/>
          <p:nvPr/>
        </p:nvSpPr>
        <p:spPr>
          <a:xfrm>
            <a:off x="1391479" y="706117"/>
            <a:ext cx="322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Training time (hours)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65A8E-6367-4FDA-A004-ADA201360ECE}"/>
              </a:ext>
            </a:extLst>
          </p:cNvPr>
          <p:cNvSpPr txBox="1"/>
          <p:nvPr/>
        </p:nvSpPr>
        <p:spPr>
          <a:xfrm>
            <a:off x="7846388" y="706117"/>
            <a:ext cx="425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Testing time (seconds)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AA978-26FA-45C1-B88F-E52041517566}"/>
              </a:ext>
            </a:extLst>
          </p:cNvPr>
          <p:cNvSpPr txBox="1"/>
          <p:nvPr/>
        </p:nvSpPr>
        <p:spPr>
          <a:xfrm>
            <a:off x="0" y="6119336"/>
            <a:ext cx="86669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Girshick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et al, “Rich feature hierarchies for accurate object detection and semantic segmentation”, CVPR 2014.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He et al, “Spatial pyramid pooling in deep convolutional networks for visual recognition”, ECCV 2014</a:t>
            </a:r>
          </a:p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Girshick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“Fast R-CNN”, ICCV 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89A01-61A5-4E1C-BF43-10FE7DDCA845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8E5DC-4767-41FF-9E73-DE023878793D}"/>
              </a:ext>
            </a:extLst>
          </p:cNvPr>
          <p:cNvSpPr txBox="1"/>
          <p:nvPr/>
        </p:nvSpPr>
        <p:spPr>
          <a:xfrm>
            <a:off x="8959965" y="3229367"/>
            <a:ext cx="2636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Problem</a:t>
            </a:r>
            <a:r>
              <a:rPr lang="en-US" dirty="0">
                <a:solidFill>
                  <a:schemeClr val="accent2"/>
                </a:solidFill>
              </a:rPr>
              <a:t>: Runtime</a:t>
            </a:r>
          </a:p>
          <a:p>
            <a:r>
              <a:rPr lang="en-US" dirty="0">
                <a:solidFill>
                  <a:schemeClr val="accent2"/>
                </a:solidFill>
              </a:rPr>
              <a:t>dominated by</a:t>
            </a:r>
          </a:p>
          <a:p>
            <a:r>
              <a:rPr lang="en-US" dirty="0">
                <a:solidFill>
                  <a:schemeClr val="accent2"/>
                </a:solidFill>
              </a:rPr>
              <a:t>region proposals!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DA7BFC-C9C6-4FBE-A603-A1D4C6B580A8}"/>
              </a:ext>
            </a:extLst>
          </p:cNvPr>
          <p:cNvSpPr txBox="1"/>
          <p:nvPr/>
        </p:nvSpPr>
        <p:spPr>
          <a:xfrm>
            <a:off x="8959965" y="5292378"/>
            <a:ext cx="29272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Recall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: Region proposals computed by heuristic ”Selective Search” algorithm on CPU -- let’s learn them with a CNN instead!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87F1E1-4284-4DBE-BB0E-9FB0DB6C89F1}"/>
              </a:ext>
            </a:extLst>
          </p:cNvPr>
          <p:cNvCxnSpPr/>
          <p:nvPr/>
        </p:nvCxnSpPr>
        <p:spPr>
          <a:xfrm flipH="1">
            <a:off x="8409482" y="3691032"/>
            <a:ext cx="550483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3BD7-713D-2B42-8590-2BB28473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Learnable Region Proposals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32EA57D-FD88-114D-AD64-D4D298F1C1AC}"/>
              </a:ext>
            </a:extLst>
          </p:cNvPr>
          <p:cNvGrpSpPr/>
          <p:nvPr/>
        </p:nvGrpSpPr>
        <p:grpSpPr>
          <a:xfrm>
            <a:off x="4437041" y="924360"/>
            <a:ext cx="7263561" cy="5836938"/>
            <a:chOff x="1091864" y="78549"/>
            <a:chExt cx="8324357" cy="6689383"/>
          </a:xfrm>
        </p:grpSpPr>
        <p:pic>
          <p:nvPicPr>
            <p:cNvPr id="5" name="Picture 95">
              <a:extLst>
                <a:ext uri="{FF2B5EF4-FFF2-40B4-BE49-F238E27FC236}">
                  <a16:creationId xmlns:a16="http://schemas.microsoft.com/office/drawing/2014/main" id="{3D8388CE-FEC6-1043-9E81-5E02E470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491" y="5599983"/>
              <a:ext cx="3724964" cy="1167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479A29-4F5B-E345-A498-425C1A4A598D}"/>
                </a:ext>
              </a:extLst>
            </p:cNvPr>
            <p:cNvSpPr txBox="1"/>
            <p:nvPr/>
          </p:nvSpPr>
          <p:spPr bwMode="auto">
            <a:xfrm>
              <a:off x="5247446" y="6410024"/>
              <a:ext cx="1718304" cy="3527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image</a:t>
              </a: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93F311E2-86A1-3541-8CA4-6F5AF2EE499C}"/>
                </a:ext>
              </a:extLst>
            </p:cNvPr>
            <p:cNvSpPr/>
            <p:nvPr/>
          </p:nvSpPr>
          <p:spPr bwMode="auto">
            <a:xfrm>
              <a:off x="5113738" y="4662748"/>
              <a:ext cx="2539060" cy="1698939"/>
            </a:xfrm>
            <a:prstGeom prst="cub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/>
                <a:t>CNN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C6A15DF1-60C5-CF44-8CA7-AF9D96257F2A}"/>
                </a:ext>
              </a:extLst>
            </p:cNvPr>
            <p:cNvSpPr/>
            <p:nvPr/>
          </p:nvSpPr>
          <p:spPr bwMode="auto">
            <a:xfrm>
              <a:off x="6271871" y="4571043"/>
              <a:ext cx="299132" cy="32500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5750260-262B-0247-AA48-D8444C0C926B}"/>
                </a:ext>
              </a:extLst>
            </p:cNvPr>
            <p:cNvGrpSpPr/>
            <p:nvPr/>
          </p:nvGrpSpPr>
          <p:grpSpPr>
            <a:xfrm>
              <a:off x="5247112" y="3763949"/>
              <a:ext cx="2617856" cy="821588"/>
              <a:chOff x="4083425" y="2560680"/>
              <a:chExt cx="2539986" cy="797149"/>
            </a:xfrm>
          </p:grpSpPr>
          <p:grpSp>
            <p:nvGrpSpPr>
              <p:cNvPr id="65" name="Group 4">
                <a:extLst>
                  <a:ext uri="{FF2B5EF4-FFF2-40B4-BE49-F238E27FC236}">
                    <a16:creationId xmlns:a16="http://schemas.microsoft.com/office/drawing/2014/main" id="{3BC71968-4C90-494D-BE2A-F830A1820E8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78" name="AutoShape 3">
                  <a:extLst>
                    <a:ext uri="{FF2B5EF4-FFF2-40B4-BE49-F238E27FC236}">
                      <a16:creationId xmlns:a16="http://schemas.microsoft.com/office/drawing/2014/main" id="{A6B3D077-23B1-6D40-8373-6B595234C4B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79" name="Picture 5">
                  <a:extLst>
                    <a:ext uri="{FF2B5EF4-FFF2-40B4-BE49-F238E27FC236}">
                      <a16:creationId xmlns:a16="http://schemas.microsoft.com/office/drawing/2014/main" id="{0777A0E3-E0D0-E045-8478-B173FEAB81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0" name="Freeform 6">
                  <a:extLst>
                    <a:ext uri="{FF2B5EF4-FFF2-40B4-BE49-F238E27FC236}">
                      <a16:creationId xmlns:a16="http://schemas.microsoft.com/office/drawing/2014/main" id="{523D418D-3A9F-1047-81B7-EF4EDC0AF6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7">
                  <a:extLst>
                    <a:ext uri="{FF2B5EF4-FFF2-40B4-BE49-F238E27FC236}">
                      <a16:creationId xmlns:a16="http://schemas.microsoft.com/office/drawing/2014/main" id="{20884F7F-E4E5-3844-BDC2-9703688F10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10">
                <a:extLst>
                  <a:ext uri="{FF2B5EF4-FFF2-40B4-BE49-F238E27FC236}">
                    <a16:creationId xmlns:a16="http://schemas.microsoft.com/office/drawing/2014/main" id="{7844B8A2-ABFC-2243-8048-E5C9A0F5C71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6622" y="2973284"/>
                <a:ext cx="985297" cy="310278"/>
                <a:chOff x="2018" y="1849"/>
                <a:chExt cx="597" cy="188"/>
              </a:xfrm>
            </p:grpSpPr>
            <p:sp>
              <p:nvSpPr>
                <p:cNvPr id="75" name="AutoShape 9">
                  <a:extLst>
                    <a:ext uri="{FF2B5EF4-FFF2-40B4-BE49-F238E27FC236}">
                      <a16:creationId xmlns:a16="http://schemas.microsoft.com/office/drawing/2014/main" id="{81962062-EC9A-F24F-9558-981F5BA81EE5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2">
                  <a:extLst>
                    <a:ext uri="{FF2B5EF4-FFF2-40B4-BE49-F238E27FC236}">
                      <a16:creationId xmlns:a16="http://schemas.microsoft.com/office/drawing/2014/main" id="{381600BE-56F5-8C41-ABB0-E74474F146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44307949-D3A9-2049-AE69-9D00A2593E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17">
                <a:extLst>
                  <a:ext uri="{FF2B5EF4-FFF2-40B4-BE49-F238E27FC236}">
                    <a16:creationId xmlns:a16="http://schemas.microsoft.com/office/drawing/2014/main" id="{94406826-F5FC-014C-9E81-72DF17ABB3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72" name="AutoShape 16">
                  <a:extLst>
                    <a:ext uri="{FF2B5EF4-FFF2-40B4-BE49-F238E27FC236}">
                      <a16:creationId xmlns:a16="http://schemas.microsoft.com/office/drawing/2014/main" id="{85544BAD-0C19-074A-BEA9-84EB986F0227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9">
                  <a:extLst>
                    <a:ext uri="{FF2B5EF4-FFF2-40B4-BE49-F238E27FC236}">
                      <a16:creationId xmlns:a16="http://schemas.microsoft.com/office/drawing/2014/main" id="{F16AC6AA-C44C-284C-9965-C1DF761F59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21">
                  <a:extLst>
                    <a:ext uri="{FF2B5EF4-FFF2-40B4-BE49-F238E27FC236}">
                      <a16:creationId xmlns:a16="http://schemas.microsoft.com/office/drawing/2014/main" id="{CC573E36-3B81-2E41-9EF1-367BD69881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24">
                <a:extLst>
                  <a:ext uri="{FF2B5EF4-FFF2-40B4-BE49-F238E27FC236}">
                    <a16:creationId xmlns:a16="http://schemas.microsoft.com/office/drawing/2014/main" id="{331DF3DD-0004-2440-90DB-71A689444E1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2789" y="2837950"/>
                <a:ext cx="892874" cy="282220"/>
                <a:chOff x="2664" y="1767"/>
                <a:chExt cx="541" cy="171"/>
              </a:xfrm>
            </p:grpSpPr>
            <p:sp>
              <p:nvSpPr>
                <p:cNvPr id="69" name="AutoShape 23">
                  <a:extLst>
                    <a:ext uri="{FF2B5EF4-FFF2-40B4-BE49-F238E27FC236}">
                      <a16:creationId xmlns:a16="http://schemas.microsoft.com/office/drawing/2014/main" id="{BE568EF1-07ED-C848-B765-B4DEE9A293A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26">
                  <a:extLst>
                    <a:ext uri="{FF2B5EF4-FFF2-40B4-BE49-F238E27FC236}">
                      <a16:creationId xmlns:a16="http://schemas.microsoft.com/office/drawing/2014/main" id="{F169E7F7-4600-8542-A6FF-9C8E3C4994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28">
                  <a:extLst>
                    <a:ext uri="{FF2B5EF4-FFF2-40B4-BE49-F238E27FC236}">
                      <a16:creationId xmlns:a16="http://schemas.microsoft.com/office/drawing/2014/main" id="{214DFEFA-CB91-4F4A-A3EA-5D2A9DE2AB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09898E-3A05-BA42-97A6-54B95B469D5D}"/>
                </a:ext>
              </a:extLst>
            </p:cNvPr>
            <p:cNvSpPr txBox="1"/>
            <p:nvPr/>
          </p:nvSpPr>
          <p:spPr>
            <a:xfrm>
              <a:off x="7638696" y="3938518"/>
              <a:ext cx="1777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+mj-lt"/>
                </a:rPr>
                <a:t>feature map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021E6CDD-30F9-3F4E-9F2B-5A9C3DB26472}"/>
                </a:ext>
              </a:extLst>
            </p:cNvPr>
            <p:cNvSpPr/>
            <p:nvPr/>
          </p:nvSpPr>
          <p:spPr bwMode="auto">
            <a:xfrm rot="19031080">
              <a:off x="5923174" y="3470174"/>
              <a:ext cx="299132" cy="584147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7DD806-0C82-6A4C-8212-1EADCF654321}"/>
                </a:ext>
              </a:extLst>
            </p:cNvPr>
            <p:cNvSpPr txBox="1"/>
            <p:nvPr/>
          </p:nvSpPr>
          <p:spPr>
            <a:xfrm>
              <a:off x="3446927" y="3510161"/>
              <a:ext cx="2769695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Region Proposal Network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F2C24F-063C-BA42-8992-ED8501ED9DB4}"/>
                </a:ext>
              </a:extLst>
            </p:cNvPr>
            <p:cNvGrpSpPr/>
            <p:nvPr/>
          </p:nvGrpSpPr>
          <p:grpSpPr>
            <a:xfrm>
              <a:off x="3974756" y="2618805"/>
              <a:ext cx="2617856" cy="821588"/>
              <a:chOff x="4083425" y="2560680"/>
              <a:chExt cx="2539986" cy="797149"/>
            </a:xfrm>
          </p:grpSpPr>
          <p:grpSp>
            <p:nvGrpSpPr>
              <p:cNvPr id="43" name="Group 4">
                <a:extLst>
                  <a:ext uri="{FF2B5EF4-FFF2-40B4-BE49-F238E27FC236}">
                    <a16:creationId xmlns:a16="http://schemas.microsoft.com/office/drawing/2014/main" id="{83CA0A1E-60FD-B34C-9A0E-E913BD2E383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62" name="AutoShape 3">
                  <a:extLst>
                    <a:ext uri="{FF2B5EF4-FFF2-40B4-BE49-F238E27FC236}">
                      <a16:creationId xmlns:a16="http://schemas.microsoft.com/office/drawing/2014/main" id="{CB23FEC7-032B-E749-98FF-19D4AA795E09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6">
                  <a:extLst>
                    <a:ext uri="{FF2B5EF4-FFF2-40B4-BE49-F238E27FC236}">
                      <a16:creationId xmlns:a16="http://schemas.microsoft.com/office/drawing/2014/main" id="{9677BD1F-7BE9-9143-8FEB-721A5C72EA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3F1EE846-DF4E-5D4E-A225-F6DC95BC4B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10">
                <a:extLst>
                  <a:ext uri="{FF2B5EF4-FFF2-40B4-BE49-F238E27FC236}">
                    <a16:creationId xmlns:a16="http://schemas.microsoft.com/office/drawing/2014/main" id="{D0D99C48-2EEE-9B4A-B229-4E9D1DC779C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57" name="AutoShape 9">
                  <a:extLst>
                    <a:ext uri="{FF2B5EF4-FFF2-40B4-BE49-F238E27FC236}">
                      <a16:creationId xmlns:a16="http://schemas.microsoft.com/office/drawing/2014/main" id="{26A6DB45-4609-D247-A0DC-F8B78CA72D71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11">
                  <a:extLst>
                    <a:ext uri="{FF2B5EF4-FFF2-40B4-BE49-F238E27FC236}">
                      <a16:creationId xmlns:a16="http://schemas.microsoft.com/office/drawing/2014/main" id="{AA01714A-28BC-8A42-A7D1-4D2E0D463A8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2">
                  <a:extLst>
                    <a:ext uri="{FF2B5EF4-FFF2-40B4-BE49-F238E27FC236}">
                      <a16:creationId xmlns:a16="http://schemas.microsoft.com/office/drawing/2014/main" id="{D9DAACF4-EF75-4F46-8888-52F3FB2A06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3">
                  <a:extLst>
                    <a:ext uri="{FF2B5EF4-FFF2-40B4-BE49-F238E27FC236}">
                      <a16:creationId xmlns:a16="http://schemas.microsoft.com/office/drawing/2014/main" id="{2E77938A-DE5E-0C45-94E2-980C977910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14">
                  <a:extLst>
                    <a:ext uri="{FF2B5EF4-FFF2-40B4-BE49-F238E27FC236}">
                      <a16:creationId xmlns:a16="http://schemas.microsoft.com/office/drawing/2014/main" id="{AE88CFED-A0F5-DE44-8FB0-80BD96E574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17">
                <a:extLst>
                  <a:ext uri="{FF2B5EF4-FFF2-40B4-BE49-F238E27FC236}">
                    <a16:creationId xmlns:a16="http://schemas.microsoft.com/office/drawing/2014/main" id="{4FD4C0D0-FE64-6048-A04D-DFF81032593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52" name="AutoShape 16">
                  <a:extLst>
                    <a:ext uri="{FF2B5EF4-FFF2-40B4-BE49-F238E27FC236}">
                      <a16:creationId xmlns:a16="http://schemas.microsoft.com/office/drawing/2014/main" id="{C5D0CA04-B933-4445-8DEC-2B8F1DC85B5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677AF703-637D-4B49-8E03-447311811ED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C841C5F-8E3D-0B41-9518-96F777959F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AC78CFC1-64EA-9C4C-95ED-B01C9FECDC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B417A69F-F089-2847-9E9F-AA3E1A1973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24">
                <a:extLst>
                  <a:ext uri="{FF2B5EF4-FFF2-40B4-BE49-F238E27FC236}">
                    <a16:creationId xmlns:a16="http://schemas.microsoft.com/office/drawing/2014/main" id="{CE0D5328-CC28-8342-BAAD-EEE2461734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47" name="AutoShape 23">
                  <a:extLst>
                    <a:ext uri="{FF2B5EF4-FFF2-40B4-BE49-F238E27FC236}">
                      <a16:creationId xmlns:a16="http://schemas.microsoft.com/office/drawing/2014/main" id="{08CDE2F7-E810-484E-BD8F-FF2D3422C74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25">
                  <a:extLst>
                    <a:ext uri="{FF2B5EF4-FFF2-40B4-BE49-F238E27FC236}">
                      <a16:creationId xmlns:a16="http://schemas.microsoft.com/office/drawing/2014/main" id="{BE651E07-1CC8-2B42-89B2-6456B4A76C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26">
                  <a:extLst>
                    <a:ext uri="{FF2B5EF4-FFF2-40B4-BE49-F238E27FC236}">
                      <a16:creationId xmlns:a16="http://schemas.microsoft.com/office/drawing/2014/main" id="{49256F46-5E95-A848-B266-BF4AD5BA90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7">
                  <a:extLst>
                    <a:ext uri="{FF2B5EF4-FFF2-40B4-BE49-F238E27FC236}">
                      <a16:creationId xmlns:a16="http://schemas.microsoft.com/office/drawing/2014/main" id="{FCF321A7-E871-D24C-9A01-11F10B539A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8">
                  <a:extLst>
                    <a:ext uri="{FF2B5EF4-FFF2-40B4-BE49-F238E27FC236}">
                      <a16:creationId xmlns:a16="http://schemas.microsoft.com/office/drawing/2014/main" id="{98FD0206-4E26-B94F-AB53-D64898F525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AF07C1-DA9D-D64B-B518-EDAC6F527B12}"/>
                </a:ext>
              </a:extLst>
            </p:cNvPr>
            <p:cNvSpPr txBox="1"/>
            <p:nvPr/>
          </p:nvSpPr>
          <p:spPr>
            <a:xfrm>
              <a:off x="2841913" y="2689151"/>
              <a:ext cx="1777525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proposals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FEC58A-14EF-224A-B243-5BA286CA1C3C}"/>
                </a:ext>
              </a:extLst>
            </p:cNvPr>
            <p:cNvGrpSpPr/>
            <p:nvPr/>
          </p:nvGrpSpPr>
          <p:grpSpPr>
            <a:xfrm>
              <a:off x="5262423" y="1357210"/>
              <a:ext cx="2617856" cy="821588"/>
              <a:chOff x="4083425" y="2560680"/>
              <a:chExt cx="2539986" cy="797149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ED6524F5-B60D-C348-A743-99C63703DA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39" name="AutoShape 3">
                  <a:extLst>
                    <a:ext uri="{FF2B5EF4-FFF2-40B4-BE49-F238E27FC236}">
                      <a16:creationId xmlns:a16="http://schemas.microsoft.com/office/drawing/2014/main" id="{4D4E5A6C-1E50-844F-946B-0DC05324CD54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0" name="Picture 5">
                  <a:extLst>
                    <a:ext uri="{FF2B5EF4-FFF2-40B4-BE49-F238E27FC236}">
                      <a16:creationId xmlns:a16="http://schemas.microsoft.com/office/drawing/2014/main" id="{EB7B1FEE-E81C-0548-957E-BC465651E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82FE5A74-F02E-514F-BDB4-D8E898EEEF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>
                  <a:extLst>
                    <a:ext uri="{FF2B5EF4-FFF2-40B4-BE49-F238E27FC236}">
                      <a16:creationId xmlns:a16="http://schemas.microsoft.com/office/drawing/2014/main" id="{FDF87F44-11EA-D045-93E2-7DBB00B825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10">
                <a:extLst>
                  <a:ext uri="{FF2B5EF4-FFF2-40B4-BE49-F238E27FC236}">
                    <a16:creationId xmlns:a16="http://schemas.microsoft.com/office/drawing/2014/main" id="{6CEDE937-4AE7-C844-A55F-2CB0F39282F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34" name="AutoShape 9">
                  <a:extLst>
                    <a:ext uri="{FF2B5EF4-FFF2-40B4-BE49-F238E27FC236}">
                      <a16:creationId xmlns:a16="http://schemas.microsoft.com/office/drawing/2014/main" id="{9E43B66E-2231-F44E-A9D8-BE206CB63604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1">
                  <a:extLst>
                    <a:ext uri="{FF2B5EF4-FFF2-40B4-BE49-F238E27FC236}">
                      <a16:creationId xmlns:a16="http://schemas.microsoft.com/office/drawing/2014/main" id="{5BFACD8F-0203-9D49-B5AD-C2A16A018C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A2227336-8394-964D-A8C8-E8CEBC1722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A62023EB-02CF-C345-A6F7-B880809012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DF5656F5-C02B-6F45-9861-C282CEF766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17">
                <a:extLst>
                  <a:ext uri="{FF2B5EF4-FFF2-40B4-BE49-F238E27FC236}">
                    <a16:creationId xmlns:a16="http://schemas.microsoft.com/office/drawing/2014/main" id="{4336C943-10F6-E648-97DE-330211DBEB9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29" name="AutoShape 16">
                  <a:extLst>
                    <a:ext uri="{FF2B5EF4-FFF2-40B4-BE49-F238E27FC236}">
                      <a16:creationId xmlns:a16="http://schemas.microsoft.com/office/drawing/2014/main" id="{905A636E-4F79-264D-9BAC-0E630B3CB1D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18">
                  <a:extLst>
                    <a:ext uri="{FF2B5EF4-FFF2-40B4-BE49-F238E27FC236}">
                      <a16:creationId xmlns:a16="http://schemas.microsoft.com/office/drawing/2014/main" id="{0F4C8300-89A3-6347-8FBD-0DF594B513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19">
                  <a:extLst>
                    <a:ext uri="{FF2B5EF4-FFF2-40B4-BE49-F238E27FC236}">
                      <a16:creationId xmlns:a16="http://schemas.microsoft.com/office/drawing/2014/main" id="{6159FAB6-0623-6648-AC96-A7F20F137D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20">
                  <a:extLst>
                    <a:ext uri="{FF2B5EF4-FFF2-40B4-BE49-F238E27FC236}">
                      <a16:creationId xmlns:a16="http://schemas.microsoft.com/office/drawing/2014/main" id="{E6C3DA84-FB33-5947-AD85-8B199B1B98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21">
                  <a:extLst>
                    <a:ext uri="{FF2B5EF4-FFF2-40B4-BE49-F238E27FC236}">
                      <a16:creationId xmlns:a16="http://schemas.microsoft.com/office/drawing/2014/main" id="{76033CAC-40B9-B14D-A7F4-2840F5CE0E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88692EB-813F-5C42-95ED-5C9C773F725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24" name="AutoShape 23">
                  <a:extLst>
                    <a:ext uri="{FF2B5EF4-FFF2-40B4-BE49-F238E27FC236}">
                      <a16:creationId xmlns:a16="http://schemas.microsoft.com/office/drawing/2014/main" id="{4EE7DDE3-6CE6-D244-8550-634BCC05A7A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FADD52E-3208-A14C-BF65-F372582A77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3E9984D4-8938-C94B-8066-24F188E14F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75EBB2C6-3FA1-6A4B-B426-5DDD8FA301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3E6DB2E0-DD33-8B44-87F4-AFC338B459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4EA9D792-C82D-6E4A-8050-87ED7A9372C2}"/>
                </a:ext>
              </a:extLst>
            </p:cNvPr>
            <p:cNvSpPr/>
            <p:nvPr/>
          </p:nvSpPr>
          <p:spPr bwMode="auto">
            <a:xfrm>
              <a:off x="6765411" y="2368128"/>
              <a:ext cx="299132" cy="1653468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BB1D9F12-839A-3242-9212-179817FE7EF8}"/>
                </a:ext>
              </a:extLst>
            </p:cNvPr>
            <p:cNvSpPr/>
            <p:nvPr/>
          </p:nvSpPr>
          <p:spPr bwMode="auto">
            <a:xfrm rot="2568920" flipH="1">
              <a:off x="5923174" y="2264676"/>
              <a:ext cx="299132" cy="584147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FDA77708-41B2-CA4A-81E9-E1F2E908D766}"/>
                </a:ext>
              </a:extLst>
            </p:cNvPr>
            <p:cNvSpPr/>
            <p:nvPr/>
          </p:nvSpPr>
          <p:spPr bwMode="auto">
            <a:xfrm>
              <a:off x="6271871" y="1130431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7FEEF0-D095-CD41-A1F3-78B3F054BCD6}"/>
                </a:ext>
              </a:extLst>
            </p:cNvPr>
            <p:cNvSpPr txBox="1"/>
            <p:nvPr/>
          </p:nvSpPr>
          <p:spPr>
            <a:xfrm>
              <a:off x="7146140" y="1764451"/>
              <a:ext cx="1889810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RoI</a:t>
              </a:r>
              <a:r>
                <a:rPr lang="en-US" sz="1600" dirty="0">
                  <a:latin typeface="+mj-lt"/>
                </a:rPr>
                <a:t> pooling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D054C8B-6531-B44A-8E88-2444AE958B99}"/>
                </a:ext>
              </a:extLst>
            </p:cNvPr>
            <p:cNvSpPr txBox="1"/>
            <p:nvPr/>
          </p:nvSpPr>
          <p:spPr>
            <a:xfrm>
              <a:off x="3796241" y="7854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Classification  loss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9CFA2E2-DCA1-2C44-AB1F-44D3C5881DB8}"/>
                </a:ext>
              </a:extLst>
            </p:cNvPr>
            <p:cNvSpPr txBox="1"/>
            <p:nvPr/>
          </p:nvSpPr>
          <p:spPr>
            <a:xfrm>
              <a:off x="7106456" y="81921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Bounding-box regression loss</a:t>
              </a:r>
            </a:p>
          </p:txBody>
        </p:sp>
        <p:sp>
          <p:nvSpPr>
            <p:cNvPr id="84" name="Up Arrow 83">
              <a:extLst>
                <a:ext uri="{FF2B5EF4-FFF2-40B4-BE49-F238E27FC236}">
                  <a16:creationId xmlns:a16="http://schemas.microsoft.com/office/drawing/2014/main" id="{B6165A12-7E81-234A-A823-9FE945799251}"/>
                </a:ext>
              </a:extLst>
            </p:cNvPr>
            <p:cNvSpPr/>
            <p:nvPr/>
          </p:nvSpPr>
          <p:spPr bwMode="auto">
            <a:xfrm rot="18900000">
              <a:off x="5854876" y="564225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85" name="Up Arrow 84">
              <a:extLst>
                <a:ext uri="{FF2B5EF4-FFF2-40B4-BE49-F238E27FC236}">
                  <a16:creationId xmlns:a16="http://schemas.microsoft.com/office/drawing/2014/main" id="{50D1DBFA-13A7-EF41-8C23-E6EC4E52171B}"/>
                </a:ext>
              </a:extLst>
            </p:cNvPr>
            <p:cNvSpPr/>
            <p:nvPr/>
          </p:nvSpPr>
          <p:spPr bwMode="auto">
            <a:xfrm rot="2700000">
              <a:off x="6640832" y="564226"/>
              <a:ext cx="299132" cy="512548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C27A0F8-3B32-C440-9E4D-B89009DCD6AA}"/>
                </a:ext>
              </a:extLst>
            </p:cNvPr>
            <p:cNvSpPr txBox="1"/>
            <p:nvPr/>
          </p:nvSpPr>
          <p:spPr>
            <a:xfrm>
              <a:off x="6231297" y="806804"/>
              <a:ext cx="373301" cy="387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…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30509D3-BB8F-DA4E-B82B-AEDFAD57FEBB}"/>
                </a:ext>
              </a:extLst>
            </p:cNvPr>
            <p:cNvSpPr txBox="1"/>
            <p:nvPr/>
          </p:nvSpPr>
          <p:spPr>
            <a:xfrm>
              <a:off x="1091864" y="136945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Classification  loss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A033195-09E6-F841-9F29-89A60F0DAB5E}"/>
                </a:ext>
              </a:extLst>
            </p:cNvPr>
            <p:cNvSpPr txBox="1"/>
            <p:nvPr/>
          </p:nvSpPr>
          <p:spPr>
            <a:xfrm>
              <a:off x="3216359" y="136945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Bounding-box regression loss</a:t>
              </a:r>
            </a:p>
          </p:txBody>
        </p:sp>
        <p:sp>
          <p:nvSpPr>
            <p:cNvPr id="89" name="Up Arrow 88">
              <a:extLst>
                <a:ext uri="{FF2B5EF4-FFF2-40B4-BE49-F238E27FC236}">
                  <a16:creationId xmlns:a16="http://schemas.microsoft.com/office/drawing/2014/main" id="{9917B107-20F9-194F-B5DA-BE114F47CD24}"/>
                </a:ext>
              </a:extLst>
            </p:cNvPr>
            <p:cNvSpPr/>
            <p:nvPr/>
          </p:nvSpPr>
          <p:spPr bwMode="auto">
            <a:xfrm rot="18900000">
              <a:off x="2994886" y="2146213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90" name="Up Arrow 89">
              <a:extLst>
                <a:ext uri="{FF2B5EF4-FFF2-40B4-BE49-F238E27FC236}">
                  <a16:creationId xmlns:a16="http://schemas.microsoft.com/office/drawing/2014/main" id="{F9EFA8BC-9000-4A40-89FE-8A199462533A}"/>
                </a:ext>
              </a:extLst>
            </p:cNvPr>
            <p:cNvSpPr/>
            <p:nvPr/>
          </p:nvSpPr>
          <p:spPr bwMode="auto">
            <a:xfrm>
              <a:off x="3926566" y="2099386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B3FE7A7-190F-D24A-A47D-4F86FBFFD99D}"/>
              </a:ext>
            </a:extLst>
          </p:cNvPr>
          <p:cNvSpPr txBox="1"/>
          <p:nvPr/>
        </p:nvSpPr>
        <p:spPr>
          <a:xfrm>
            <a:off x="10195941" y="6546899"/>
            <a:ext cx="1996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Source: R. </a:t>
            </a:r>
            <a:r>
              <a:rPr lang="en-US" dirty="0" err="1"/>
              <a:t>Girshick</a:t>
            </a:r>
            <a:r>
              <a:rPr lang="en-US" dirty="0"/>
              <a:t>, K. He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E14CD65-2ABF-4945-92AD-80967D893C67}"/>
              </a:ext>
            </a:extLst>
          </p:cNvPr>
          <p:cNvSpPr txBox="1"/>
          <p:nvPr/>
        </p:nvSpPr>
        <p:spPr>
          <a:xfrm>
            <a:off x="21214" y="6546899"/>
            <a:ext cx="824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Ren et al, “Faster R-CNN: Towards Real-Time Object Detection with Region Proposal Networks”, NIPS 2015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D656D3-1E1D-4ADB-A749-BF61D7388715}"/>
              </a:ext>
            </a:extLst>
          </p:cNvPr>
          <p:cNvSpPr txBox="1"/>
          <p:nvPr/>
        </p:nvSpPr>
        <p:spPr>
          <a:xfrm>
            <a:off x="210421" y="995980"/>
            <a:ext cx="40317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Insert Region Proposal Network (RPN) to predict proposals from features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63D65F1-FFEE-427B-A9F5-8233614DEC71}"/>
              </a:ext>
            </a:extLst>
          </p:cNvPr>
          <p:cNvSpPr txBox="1"/>
          <p:nvPr/>
        </p:nvSpPr>
        <p:spPr>
          <a:xfrm>
            <a:off x="210421" y="2047216"/>
            <a:ext cx="40317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Otherwise same as Fast R-CNN:</a:t>
            </a:r>
          </a:p>
          <a:p>
            <a:r>
              <a:rPr lang="en-US" sz="2000" dirty="0"/>
              <a:t>Crop features for each</a:t>
            </a:r>
          </a:p>
          <a:p>
            <a:r>
              <a:rPr lang="en-US" sz="2000" dirty="0"/>
              <a:t>proposal, classify each one</a:t>
            </a:r>
          </a:p>
        </p:txBody>
      </p:sp>
    </p:spTree>
    <p:extLst>
      <p:ext uri="{BB962C8B-B14F-4D97-AF65-F5344CB8AC3E}">
        <p14:creationId xmlns:p14="http://schemas.microsoft.com/office/powerpoint/2010/main" val="2448258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F12A493-6854-490E-9238-1C18A25441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4255473" y="2059309"/>
            <a:ext cx="2855859" cy="2485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9ABB9-E703-40C0-B1A0-B90C01AC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Features: </a:t>
            </a:r>
            <a:r>
              <a:rPr lang="en-US" dirty="0" err="1"/>
              <a:t>RoI</a:t>
            </a:r>
            <a:r>
              <a:rPr lang="en-US" dirty="0"/>
              <a:t> Pool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5D561-BD1B-4784-BDC8-B090858C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C11ED-B1FF-43F5-9B68-6A8590196F1B}"/>
              </a:ext>
            </a:extLst>
          </p:cNvPr>
          <p:cNvSpPr txBox="1"/>
          <p:nvPr/>
        </p:nvSpPr>
        <p:spPr>
          <a:xfrm>
            <a:off x="337091" y="5183981"/>
            <a:ext cx="2902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  <a:p>
            <a:pPr algn="ctr"/>
            <a:r>
              <a:rPr lang="en-US" dirty="0"/>
              <a:t>(e.g., 3 × 640 × 480)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7CFF6A9E-3BDB-4C17-B3F6-100CFFDA2E4C}"/>
              </a:ext>
            </a:extLst>
          </p:cNvPr>
          <p:cNvSpPr/>
          <p:nvPr/>
        </p:nvSpPr>
        <p:spPr>
          <a:xfrm rot="5400000">
            <a:off x="2833413" y="2987670"/>
            <a:ext cx="1442680" cy="458913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AED3E-1288-470A-AB98-601B06A4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1" y="2032585"/>
            <a:ext cx="2902638" cy="251189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90906EA-E663-440D-9F14-A03B652CC5A4}"/>
              </a:ext>
            </a:extLst>
          </p:cNvPr>
          <p:cNvSpPr txBox="1"/>
          <p:nvPr/>
        </p:nvSpPr>
        <p:spPr>
          <a:xfrm>
            <a:off x="4255475" y="5183981"/>
            <a:ext cx="2834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Features</a:t>
            </a:r>
          </a:p>
          <a:p>
            <a:pPr algn="ctr"/>
            <a:r>
              <a:rPr lang="en-US" dirty="0"/>
              <a:t>(e.g., 512 × 20 × 15)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B6BCB2-7562-4DBC-9993-EE120CE913D6}"/>
              </a:ext>
            </a:extLst>
          </p:cNvPr>
          <p:cNvSpPr txBox="1"/>
          <p:nvPr/>
        </p:nvSpPr>
        <p:spPr>
          <a:xfrm>
            <a:off x="152400" y="910975"/>
            <a:ext cx="278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backbone CNN to get features aligned to input image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F5676E-921A-4E7E-826C-EF678DB1D9C0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8CD111-E46D-4100-A9FE-D1097EFEA53C}"/>
              </a:ext>
            </a:extLst>
          </p:cNvPr>
          <p:cNvGrpSpPr/>
          <p:nvPr/>
        </p:nvGrpSpPr>
        <p:grpSpPr>
          <a:xfrm>
            <a:off x="4255474" y="1819274"/>
            <a:ext cx="3089278" cy="2725212"/>
            <a:chOff x="4663440" y="1819274"/>
            <a:chExt cx="3089278" cy="2725212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6868A74-6419-4A20-A9C2-5BC3221A588D}"/>
                </a:ext>
              </a:extLst>
            </p:cNvPr>
            <p:cNvSpPr/>
            <p:nvPr/>
          </p:nvSpPr>
          <p:spPr>
            <a:xfrm>
              <a:off x="4663440" y="1819274"/>
              <a:ext cx="3089278" cy="2725209"/>
            </a:xfrm>
            <a:prstGeom prst="cube">
              <a:avLst>
                <a:gd name="adj" fmla="val 8942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82A146B-4649-4E60-8CA0-DDDFED032C42}"/>
                </a:ext>
              </a:extLst>
            </p:cNvPr>
            <p:cNvGrpSpPr/>
            <p:nvPr/>
          </p:nvGrpSpPr>
          <p:grpSpPr>
            <a:xfrm>
              <a:off x="4672965" y="2073066"/>
              <a:ext cx="2824481" cy="2471420"/>
              <a:chOff x="4663439" y="3312478"/>
              <a:chExt cx="2824481" cy="247142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C8B4917-E689-4A3B-8358-049D285D6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F78C5BF-166D-48AC-B9B2-75193EF62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26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BAB657F-B028-4BCD-BC64-DF56D7F0C7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5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8EC724B-137F-4AAC-9E20-D6F5A3014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5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2DE2815-DC8E-44F0-BFC7-E81005388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568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F7ACD0F-BD99-45C9-AF1E-5DE8E20F6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87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7E777D3-34FA-4267-B7A0-35EFC0A67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18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F5A57E-E5BA-4588-8453-AA511A836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48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4C3E772-63B2-4B27-877C-F23A1D037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79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6070E4-C311-44C5-BAD2-7CBB9D4F3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01859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E16BC34-7A8C-4F9D-BCB8-C8821E5A2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31247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857CDA1-9E5B-40D1-B474-F75A13DC2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66553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8411C70-E51E-4BF8-9130-5FBD1F5688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37165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79A89A-D9A4-4EA6-B0BB-A5786009EC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72471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274AD8-0CBB-46BF-850C-FEF0C75EA9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07777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B87AA5-AF31-4A4A-AF61-B19CF3A8C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43083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55BABF9-E817-4B5B-A5FB-2E347037DF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78389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05F457-8319-4914-90D4-7366D5C08BE0}"/>
              </a:ext>
            </a:extLst>
          </p:cNvPr>
          <p:cNvGrpSpPr/>
          <p:nvPr/>
        </p:nvGrpSpPr>
        <p:grpSpPr>
          <a:xfrm>
            <a:off x="4907420" y="2362202"/>
            <a:ext cx="1920240" cy="1920240"/>
            <a:chOff x="5315386" y="2362202"/>
            <a:chExt cx="1920240" cy="192024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931C3A-1FED-4B0C-9460-49ADAAE6003F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85156F-0B32-4333-A319-AC1D9737605D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185BFC5-7F28-4E4A-849A-E522A1E69030}"/>
              </a:ext>
            </a:extLst>
          </p:cNvPr>
          <p:cNvGrpSpPr/>
          <p:nvPr/>
        </p:nvGrpSpPr>
        <p:grpSpPr>
          <a:xfrm>
            <a:off x="4198919" y="2010258"/>
            <a:ext cx="1920240" cy="1920240"/>
            <a:chOff x="5315386" y="2362202"/>
            <a:chExt cx="1920240" cy="192024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CE296A-DAB1-4C01-84DC-C5A47B22EC16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38D9EE3-F4A1-44BE-BA5D-AEB372A993B6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F5E3CC1-20EA-4987-88E9-633A985EAFA1}"/>
              </a:ext>
            </a:extLst>
          </p:cNvPr>
          <p:cNvGrpSpPr/>
          <p:nvPr/>
        </p:nvGrpSpPr>
        <p:grpSpPr>
          <a:xfrm>
            <a:off x="5609930" y="2715261"/>
            <a:ext cx="1920240" cy="1920240"/>
            <a:chOff x="5315386" y="2362202"/>
            <a:chExt cx="1920240" cy="19202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9DA941F-9541-431F-B0FE-EFC2D2896068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4C3C31F-7A63-43B0-B68B-4818AF07A711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B27F374-0C17-41A8-BC6E-B1D79D5C3637}"/>
              </a:ext>
            </a:extLst>
          </p:cNvPr>
          <p:cNvGrpSpPr/>
          <p:nvPr/>
        </p:nvGrpSpPr>
        <p:grpSpPr>
          <a:xfrm>
            <a:off x="3845862" y="3060115"/>
            <a:ext cx="1920240" cy="1920240"/>
            <a:chOff x="5315386" y="2362202"/>
            <a:chExt cx="1920240" cy="192024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75BBA05-95B3-405C-808E-0FF4734583AE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B758CC0-DA19-46A2-A120-5DD93B3372AF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731F7CE6-5E0F-4ED0-806C-D92EE465FB93}"/>
              </a:ext>
            </a:extLst>
          </p:cNvPr>
          <p:cNvSpPr txBox="1"/>
          <p:nvPr/>
        </p:nvSpPr>
        <p:spPr>
          <a:xfrm>
            <a:off x="7934178" y="462023"/>
            <a:ext cx="3896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Imagine an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anchor box </a:t>
            </a:r>
            <a:r>
              <a:rPr lang="en-US" dirty="0"/>
              <a:t>of fixed size at each point in the feature map</a:t>
            </a:r>
          </a:p>
        </p:txBody>
      </p:sp>
    </p:spTree>
    <p:extLst>
      <p:ext uri="{BB962C8B-B14F-4D97-AF65-F5344CB8AC3E}">
        <p14:creationId xmlns:p14="http://schemas.microsoft.com/office/powerpoint/2010/main" val="391234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F12A493-6854-490E-9238-1C18A25441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4255473" y="2059309"/>
            <a:ext cx="2855859" cy="2485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9ABB9-E703-40C0-B1A0-B90C01AC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Features: </a:t>
            </a:r>
            <a:r>
              <a:rPr lang="en-US" dirty="0" err="1"/>
              <a:t>RoI</a:t>
            </a:r>
            <a:r>
              <a:rPr lang="en-US" dirty="0"/>
              <a:t> Pool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5D561-BD1B-4784-BDC8-B090858C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C11ED-B1FF-43F5-9B68-6A8590196F1B}"/>
              </a:ext>
            </a:extLst>
          </p:cNvPr>
          <p:cNvSpPr txBox="1"/>
          <p:nvPr/>
        </p:nvSpPr>
        <p:spPr>
          <a:xfrm>
            <a:off x="337091" y="5183981"/>
            <a:ext cx="2902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  <a:p>
            <a:pPr algn="ctr"/>
            <a:r>
              <a:rPr lang="en-US" dirty="0"/>
              <a:t>(e.g., 3 × 640 × 480)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7CFF6A9E-3BDB-4C17-B3F6-100CFFDA2E4C}"/>
              </a:ext>
            </a:extLst>
          </p:cNvPr>
          <p:cNvSpPr/>
          <p:nvPr/>
        </p:nvSpPr>
        <p:spPr>
          <a:xfrm rot="5400000">
            <a:off x="2833413" y="2987670"/>
            <a:ext cx="1442680" cy="458913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AED3E-1288-470A-AB98-601B06A4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1" y="2032585"/>
            <a:ext cx="2902638" cy="251189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90906EA-E663-440D-9F14-A03B652CC5A4}"/>
              </a:ext>
            </a:extLst>
          </p:cNvPr>
          <p:cNvSpPr txBox="1"/>
          <p:nvPr/>
        </p:nvSpPr>
        <p:spPr>
          <a:xfrm>
            <a:off x="4255475" y="5183981"/>
            <a:ext cx="2834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Features</a:t>
            </a:r>
          </a:p>
          <a:p>
            <a:pPr algn="ctr"/>
            <a:r>
              <a:rPr lang="en-US" dirty="0"/>
              <a:t>(e.g., 512 × 20 × 15)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B6BCB2-7562-4DBC-9993-EE120CE913D6}"/>
              </a:ext>
            </a:extLst>
          </p:cNvPr>
          <p:cNvSpPr txBox="1"/>
          <p:nvPr/>
        </p:nvSpPr>
        <p:spPr>
          <a:xfrm>
            <a:off x="152400" y="910975"/>
            <a:ext cx="278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backbone CNN to get features aligned to input image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F5676E-921A-4E7E-826C-EF678DB1D9C0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8CD111-E46D-4100-A9FE-D1097EFEA53C}"/>
              </a:ext>
            </a:extLst>
          </p:cNvPr>
          <p:cNvGrpSpPr/>
          <p:nvPr/>
        </p:nvGrpSpPr>
        <p:grpSpPr>
          <a:xfrm>
            <a:off x="4255474" y="1819274"/>
            <a:ext cx="3089278" cy="2725212"/>
            <a:chOff x="4663440" y="1819274"/>
            <a:chExt cx="3089278" cy="2725212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6868A74-6419-4A20-A9C2-5BC3221A588D}"/>
                </a:ext>
              </a:extLst>
            </p:cNvPr>
            <p:cNvSpPr/>
            <p:nvPr/>
          </p:nvSpPr>
          <p:spPr>
            <a:xfrm>
              <a:off x="4663440" y="1819274"/>
              <a:ext cx="3089278" cy="2725209"/>
            </a:xfrm>
            <a:prstGeom prst="cube">
              <a:avLst>
                <a:gd name="adj" fmla="val 8942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82A146B-4649-4E60-8CA0-DDDFED032C42}"/>
                </a:ext>
              </a:extLst>
            </p:cNvPr>
            <p:cNvGrpSpPr/>
            <p:nvPr/>
          </p:nvGrpSpPr>
          <p:grpSpPr>
            <a:xfrm>
              <a:off x="4672965" y="2073066"/>
              <a:ext cx="2824481" cy="2471420"/>
              <a:chOff x="4663439" y="3312478"/>
              <a:chExt cx="2824481" cy="247142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C8B4917-E689-4A3B-8358-049D285D6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F78C5BF-166D-48AC-B9B2-75193EF62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26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BAB657F-B028-4BCD-BC64-DF56D7F0C7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5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8EC724B-137F-4AAC-9E20-D6F5A3014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5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2DE2815-DC8E-44F0-BFC7-E81005388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568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F7ACD0F-BD99-45C9-AF1E-5DE8E20F6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87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7E777D3-34FA-4267-B7A0-35EFC0A67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18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F5A57E-E5BA-4588-8453-AA511A836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48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4C3E772-63B2-4B27-877C-F23A1D037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79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6070E4-C311-44C5-BAD2-7CBB9D4F3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01859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E16BC34-7A8C-4F9D-BCB8-C8821E5A2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31247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857CDA1-9E5B-40D1-B474-F75A13DC2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66553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8411C70-E51E-4BF8-9130-5FBD1F5688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37165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79A89A-D9A4-4EA6-B0BB-A5786009EC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72471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274AD8-0CBB-46BF-850C-FEF0C75EA9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07777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B87AA5-AF31-4A4A-AF61-B19CF3A8C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43083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55BABF9-E817-4B5B-A5FB-2E347037DF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78389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05F457-8319-4914-90D4-7366D5C08BE0}"/>
              </a:ext>
            </a:extLst>
          </p:cNvPr>
          <p:cNvGrpSpPr/>
          <p:nvPr/>
        </p:nvGrpSpPr>
        <p:grpSpPr>
          <a:xfrm>
            <a:off x="4907420" y="2362202"/>
            <a:ext cx="1920240" cy="1920240"/>
            <a:chOff x="5315386" y="2362202"/>
            <a:chExt cx="1920240" cy="192024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931C3A-1FED-4B0C-9460-49ADAAE6003F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85156F-0B32-4333-A319-AC1D9737605D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185BFC5-7F28-4E4A-849A-E522A1E69030}"/>
              </a:ext>
            </a:extLst>
          </p:cNvPr>
          <p:cNvGrpSpPr/>
          <p:nvPr/>
        </p:nvGrpSpPr>
        <p:grpSpPr>
          <a:xfrm>
            <a:off x="4198919" y="2010258"/>
            <a:ext cx="1920240" cy="1920240"/>
            <a:chOff x="5315386" y="2362202"/>
            <a:chExt cx="1920240" cy="192024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CE296A-DAB1-4C01-84DC-C5A47B22EC16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38D9EE3-F4A1-44BE-BA5D-AEB372A993B6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F5E3CC1-20EA-4987-88E9-633A985EAFA1}"/>
              </a:ext>
            </a:extLst>
          </p:cNvPr>
          <p:cNvGrpSpPr/>
          <p:nvPr/>
        </p:nvGrpSpPr>
        <p:grpSpPr>
          <a:xfrm>
            <a:off x="5609930" y="2715261"/>
            <a:ext cx="1920240" cy="1920240"/>
            <a:chOff x="5315386" y="2362202"/>
            <a:chExt cx="1920240" cy="19202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9DA941F-9541-431F-B0FE-EFC2D2896068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4C3C31F-7A63-43B0-B68B-4818AF07A711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B27F374-0C17-41A8-BC6E-B1D79D5C3637}"/>
              </a:ext>
            </a:extLst>
          </p:cNvPr>
          <p:cNvGrpSpPr/>
          <p:nvPr/>
        </p:nvGrpSpPr>
        <p:grpSpPr>
          <a:xfrm>
            <a:off x="3845862" y="3060115"/>
            <a:ext cx="1920240" cy="1920240"/>
            <a:chOff x="5315386" y="2362202"/>
            <a:chExt cx="1920240" cy="192024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75BBA05-95B3-405C-808E-0FF4734583AE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B758CC0-DA19-46A2-A120-5DD93B3372AF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731F7CE6-5E0F-4ED0-806C-D92EE465FB93}"/>
              </a:ext>
            </a:extLst>
          </p:cNvPr>
          <p:cNvSpPr txBox="1"/>
          <p:nvPr/>
        </p:nvSpPr>
        <p:spPr>
          <a:xfrm>
            <a:off x="7934178" y="462023"/>
            <a:ext cx="3896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Imagine an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anchor box </a:t>
            </a:r>
            <a:r>
              <a:rPr lang="en-US" dirty="0"/>
              <a:t>of fixed size at each point in the feature map</a:t>
            </a: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D7C1CCF9-2A86-4FF8-B0E2-0786BFF1E7DA}"/>
              </a:ext>
            </a:extLst>
          </p:cNvPr>
          <p:cNvSpPr/>
          <p:nvPr/>
        </p:nvSpPr>
        <p:spPr>
          <a:xfrm rot="5400000">
            <a:off x="7311833" y="2892454"/>
            <a:ext cx="1645920" cy="822960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ECFEC7-A347-4A46-8434-55D656CB2F04}"/>
              </a:ext>
            </a:extLst>
          </p:cNvPr>
          <p:cNvSpPr txBox="1"/>
          <p:nvPr/>
        </p:nvSpPr>
        <p:spPr>
          <a:xfrm>
            <a:off x="9737236" y="2317521"/>
            <a:ext cx="1779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Anchor is an object?</a:t>
            </a:r>
          </a:p>
          <a:p>
            <a:r>
              <a:rPr lang="en-US" dirty="0"/>
              <a:t>1 x 20 x 15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DF2E26-5C52-4F56-AB7C-CE79FF423E11}"/>
              </a:ext>
            </a:extLst>
          </p:cNvPr>
          <p:cNvCxnSpPr/>
          <p:nvPr/>
        </p:nvCxnSpPr>
        <p:spPr>
          <a:xfrm>
            <a:off x="8546273" y="2779186"/>
            <a:ext cx="1047893" cy="0"/>
          </a:xfrm>
          <a:prstGeom prst="straightConnector1">
            <a:avLst/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9C0A1F6-E1D4-480F-81A4-E65DA8528326}"/>
              </a:ext>
            </a:extLst>
          </p:cNvPr>
          <p:cNvSpPr txBox="1"/>
          <p:nvPr/>
        </p:nvSpPr>
        <p:spPr>
          <a:xfrm>
            <a:off x="7934178" y="4980355"/>
            <a:ext cx="41054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 each point, predict whether</a:t>
            </a:r>
          </a:p>
          <a:p>
            <a:r>
              <a:rPr lang="en-US" dirty="0"/>
              <a:t>the corresponding anchor contains an object (per-cell logistic regression, predict scores with conv layer)</a:t>
            </a:r>
          </a:p>
        </p:txBody>
      </p:sp>
    </p:spTree>
    <p:extLst>
      <p:ext uri="{BB962C8B-B14F-4D97-AF65-F5344CB8AC3E}">
        <p14:creationId xmlns:p14="http://schemas.microsoft.com/office/powerpoint/2010/main" val="100262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F12A493-6854-490E-9238-1C18A25441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4255473" y="2059309"/>
            <a:ext cx="2855859" cy="2485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9ABB9-E703-40C0-B1A0-B90C01AC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Features: </a:t>
            </a:r>
            <a:r>
              <a:rPr lang="en-US" dirty="0" err="1"/>
              <a:t>RoI</a:t>
            </a:r>
            <a:r>
              <a:rPr lang="en-US" dirty="0"/>
              <a:t> Pool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5D561-BD1B-4784-BDC8-B090858C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C11ED-B1FF-43F5-9B68-6A8590196F1B}"/>
              </a:ext>
            </a:extLst>
          </p:cNvPr>
          <p:cNvSpPr txBox="1"/>
          <p:nvPr/>
        </p:nvSpPr>
        <p:spPr>
          <a:xfrm>
            <a:off x="337091" y="5183981"/>
            <a:ext cx="2902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  <a:p>
            <a:pPr algn="ctr"/>
            <a:r>
              <a:rPr lang="en-US" dirty="0"/>
              <a:t>(e.g., 3 × 640 × 480)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7CFF6A9E-3BDB-4C17-B3F6-100CFFDA2E4C}"/>
              </a:ext>
            </a:extLst>
          </p:cNvPr>
          <p:cNvSpPr/>
          <p:nvPr/>
        </p:nvSpPr>
        <p:spPr>
          <a:xfrm rot="5400000">
            <a:off x="2833413" y="2987670"/>
            <a:ext cx="1442680" cy="458913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AED3E-1288-470A-AB98-601B06A4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1" y="2032585"/>
            <a:ext cx="2902638" cy="251189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90906EA-E663-440D-9F14-A03B652CC5A4}"/>
              </a:ext>
            </a:extLst>
          </p:cNvPr>
          <p:cNvSpPr txBox="1"/>
          <p:nvPr/>
        </p:nvSpPr>
        <p:spPr>
          <a:xfrm>
            <a:off x="4255475" y="5183981"/>
            <a:ext cx="2834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Features</a:t>
            </a:r>
          </a:p>
          <a:p>
            <a:pPr algn="ctr"/>
            <a:r>
              <a:rPr lang="en-US" dirty="0"/>
              <a:t>(e.g., 512 × 20 × 15)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B6BCB2-7562-4DBC-9993-EE120CE913D6}"/>
              </a:ext>
            </a:extLst>
          </p:cNvPr>
          <p:cNvSpPr txBox="1"/>
          <p:nvPr/>
        </p:nvSpPr>
        <p:spPr>
          <a:xfrm>
            <a:off x="152400" y="910975"/>
            <a:ext cx="278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backbone CNN to get features aligned to input image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F5676E-921A-4E7E-826C-EF678DB1D9C0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8CD111-E46D-4100-A9FE-D1097EFEA53C}"/>
              </a:ext>
            </a:extLst>
          </p:cNvPr>
          <p:cNvGrpSpPr/>
          <p:nvPr/>
        </p:nvGrpSpPr>
        <p:grpSpPr>
          <a:xfrm>
            <a:off x="4255474" y="1819274"/>
            <a:ext cx="3089278" cy="2725212"/>
            <a:chOff x="4663440" y="1819274"/>
            <a:chExt cx="3089278" cy="2725212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6868A74-6419-4A20-A9C2-5BC3221A588D}"/>
                </a:ext>
              </a:extLst>
            </p:cNvPr>
            <p:cNvSpPr/>
            <p:nvPr/>
          </p:nvSpPr>
          <p:spPr>
            <a:xfrm>
              <a:off x="4663440" y="1819274"/>
              <a:ext cx="3089278" cy="2725209"/>
            </a:xfrm>
            <a:prstGeom prst="cube">
              <a:avLst>
                <a:gd name="adj" fmla="val 8942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82A146B-4649-4E60-8CA0-DDDFED032C42}"/>
                </a:ext>
              </a:extLst>
            </p:cNvPr>
            <p:cNvGrpSpPr/>
            <p:nvPr/>
          </p:nvGrpSpPr>
          <p:grpSpPr>
            <a:xfrm>
              <a:off x="4672965" y="2073066"/>
              <a:ext cx="2824481" cy="2471420"/>
              <a:chOff x="4663439" y="3312478"/>
              <a:chExt cx="2824481" cy="247142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C8B4917-E689-4A3B-8358-049D285D6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F78C5BF-166D-48AC-B9B2-75193EF62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26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BAB657F-B028-4BCD-BC64-DF56D7F0C7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5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8EC724B-137F-4AAC-9E20-D6F5A3014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5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2DE2815-DC8E-44F0-BFC7-E81005388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568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F7ACD0F-BD99-45C9-AF1E-5DE8E20F6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87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7E777D3-34FA-4267-B7A0-35EFC0A67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18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F5A57E-E5BA-4588-8453-AA511A836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48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4C3E772-63B2-4B27-877C-F23A1D037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79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6070E4-C311-44C5-BAD2-7CBB9D4F3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01859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E16BC34-7A8C-4F9D-BCB8-C8821E5A2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31247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857CDA1-9E5B-40D1-B474-F75A13DC2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66553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8411C70-E51E-4BF8-9130-5FBD1F5688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37165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79A89A-D9A4-4EA6-B0BB-A5786009EC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72471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274AD8-0CBB-46BF-850C-FEF0C75EA9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07777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B87AA5-AF31-4A4A-AF61-B19CF3A8C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43083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55BABF9-E817-4B5B-A5FB-2E347037DF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78389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05F457-8319-4914-90D4-7366D5C08BE0}"/>
              </a:ext>
            </a:extLst>
          </p:cNvPr>
          <p:cNvGrpSpPr/>
          <p:nvPr/>
        </p:nvGrpSpPr>
        <p:grpSpPr>
          <a:xfrm>
            <a:off x="4907420" y="2362202"/>
            <a:ext cx="1920240" cy="1920240"/>
            <a:chOff x="5315386" y="2362202"/>
            <a:chExt cx="1920240" cy="192024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931C3A-1FED-4B0C-9460-49ADAAE6003F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85156F-0B32-4333-A319-AC1D9737605D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731F7CE6-5E0F-4ED0-806C-D92EE465FB93}"/>
              </a:ext>
            </a:extLst>
          </p:cNvPr>
          <p:cNvSpPr txBox="1"/>
          <p:nvPr/>
        </p:nvSpPr>
        <p:spPr>
          <a:xfrm>
            <a:off x="7934178" y="462023"/>
            <a:ext cx="3896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Imagine an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anchor box </a:t>
            </a:r>
            <a:r>
              <a:rPr lang="en-US" dirty="0"/>
              <a:t>of fixed size at each point in the feature map</a:t>
            </a: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D7C1CCF9-2A86-4FF8-B0E2-0786BFF1E7DA}"/>
              </a:ext>
            </a:extLst>
          </p:cNvPr>
          <p:cNvSpPr/>
          <p:nvPr/>
        </p:nvSpPr>
        <p:spPr>
          <a:xfrm rot="5400000">
            <a:off x="7311833" y="2892454"/>
            <a:ext cx="1645920" cy="822960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ECFEC7-A347-4A46-8434-55D656CB2F04}"/>
              </a:ext>
            </a:extLst>
          </p:cNvPr>
          <p:cNvSpPr txBox="1"/>
          <p:nvPr/>
        </p:nvSpPr>
        <p:spPr>
          <a:xfrm>
            <a:off x="9737236" y="2317521"/>
            <a:ext cx="1779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Anchor is an object?</a:t>
            </a:r>
          </a:p>
          <a:p>
            <a:r>
              <a:rPr lang="en-US" dirty="0"/>
              <a:t>1 x 20 x 15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DF2E26-5C52-4F56-AB7C-CE79FF423E11}"/>
              </a:ext>
            </a:extLst>
          </p:cNvPr>
          <p:cNvCxnSpPr/>
          <p:nvPr/>
        </p:nvCxnSpPr>
        <p:spPr>
          <a:xfrm>
            <a:off x="8546273" y="2779186"/>
            <a:ext cx="1047893" cy="0"/>
          </a:xfrm>
          <a:prstGeom prst="straightConnector1">
            <a:avLst/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C215AA-1E92-4367-A712-0B8EC7030A86}"/>
              </a:ext>
            </a:extLst>
          </p:cNvPr>
          <p:cNvCxnSpPr/>
          <p:nvPr/>
        </p:nvCxnSpPr>
        <p:spPr>
          <a:xfrm>
            <a:off x="8546273" y="3824609"/>
            <a:ext cx="1047893" cy="0"/>
          </a:xfrm>
          <a:prstGeom prst="straightConnector1">
            <a:avLst/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9CF74F-38C4-4F09-A894-605C3D82AC2C}"/>
              </a:ext>
            </a:extLst>
          </p:cNvPr>
          <p:cNvSpPr txBox="1"/>
          <p:nvPr/>
        </p:nvSpPr>
        <p:spPr>
          <a:xfrm>
            <a:off x="9737236" y="3525497"/>
            <a:ext cx="1779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Box transforms</a:t>
            </a:r>
          </a:p>
          <a:p>
            <a:r>
              <a:rPr lang="en-US" dirty="0"/>
              <a:t>4 x 20 x 15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C0A1F6-E1D4-480F-81A4-E65DA8528326}"/>
              </a:ext>
            </a:extLst>
          </p:cNvPr>
          <p:cNvSpPr txBox="1"/>
          <p:nvPr/>
        </p:nvSpPr>
        <p:spPr>
          <a:xfrm>
            <a:off x="7934178" y="4980355"/>
            <a:ext cx="41054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positive boxes, also predict</a:t>
            </a:r>
          </a:p>
          <a:p>
            <a:r>
              <a:rPr lang="en-US" dirty="0"/>
              <a:t>a box transform to regress</a:t>
            </a:r>
          </a:p>
          <a:p>
            <a:r>
              <a:rPr lang="en-US" dirty="0"/>
              <a:t>from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anchor box </a:t>
            </a:r>
            <a:r>
              <a:rPr lang="en-US" dirty="0"/>
              <a:t>to </a:t>
            </a:r>
            <a:r>
              <a:rPr lang="en-US" b="1" dirty="0">
                <a:solidFill>
                  <a:schemeClr val="accent1"/>
                </a:solidFill>
              </a:rPr>
              <a:t>object box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618345-30BC-4306-86FC-C8B12402BA58}"/>
              </a:ext>
            </a:extLst>
          </p:cNvPr>
          <p:cNvSpPr/>
          <p:nvPr/>
        </p:nvSpPr>
        <p:spPr>
          <a:xfrm>
            <a:off x="4346769" y="2499362"/>
            <a:ext cx="2244971" cy="16459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55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F12A493-6854-490E-9238-1C18A25441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4255473" y="2059309"/>
            <a:ext cx="2855859" cy="2485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9ABB9-E703-40C0-B1A0-B90C01AC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Features: </a:t>
            </a:r>
            <a:r>
              <a:rPr lang="en-US" dirty="0" err="1"/>
              <a:t>RoI</a:t>
            </a:r>
            <a:r>
              <a:rPr lang="en-US" dirty="0"/>
              <a:t> Pool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5D561-BD1B-4784-BDC8-B090858C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C11ED-B1FF-43F5-9B68-6A8590196F1B}"/>
              </a:ext>
            </a:extLst>
          </p:cNvPr>
          <p:cNvSpPr txBox="1"/>
          <p:nvPr/>
        </p:nvSpPr>
        <p:spPr>
          <a:xfrm>
            <a:off x="337091" y="5183981"/>
            <a:ext cx="2902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  <a:p>
            <a:pPr algn="ctr"/>
            <a:r>
              <a:rPr lang="en-US" dirty="0"/>
              <a:t>(e.g., 3 × 640 × 480)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7CFF6A9E-3BDB-4C17-B3F6-100CFFDA2E4C}"/>
              </a:ext>
            </a:extLst>
          </p:cNvPr>
          <p:cNvSpPr/>
          <p:nvPr/>
        </p:nvSpPr>
        <p:spPr>
          <a:xfrm rot="5400000">
            <a:off x="2833413" y="2987670"/>
            <a:ext cx="1442680" cy="458913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AED3E-1288-470A-AB98-601B06A4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1" y="2032585"/>
            <a:ext cx="2902638" cy="251189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90906EA-E663-440D-9F14-A03B652CC5A4}"/>
              </a:ext>
            </a:extLst>
          </p:cNvPr>
          <p:cNvSpPr txBox="1"/>
          <p:nvPr/>
        </p:nvSpPr>
        <p:spPr>
          <a:xfrm>
            <a:off x="4255475" y="5183981"/>
            <a:ext cx="2834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Features</a:t>
            </a:r>
          </a:p>
          <a:p>
            <a:pPr algn="ctr"/>
            <a:r>
              <a:rPr lang="en-US" dirty="0"/>
              <a:t>(e.g., 512 × 20 × 15)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B6BCB2-7562-4DBC-9993-EE120CE913D6}"/>
              </a:ext>
            </a:extLst>
          </p:cNvPr>
          <p:cNvSpPr txBox="1"/>
          <p:nvPr/>
        </p:nvSpPr>
        <p:spPr>
          <a:xfrm>
            <a:off x="152400" y="910975"/>
            <a:ext cx="278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backbone CNN to get features aligned to input image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F5676E-921A-4E7E-826C-EF678DB1D9C0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8CD111-E46D-4100-A9FE-D1097EFEA53C}"/>
              </a:ext>
            </a:extLst>
          </p:cNvPr>
          <p:cNvGrpSpPr/>
          <p:nvPr/>
        </p:nvGrpSpPr>
        <p:grpSpPr>
          <a:xfrm>
            <a:off x="4255474" y="1819274"/>
            <a:ext cx="3089278" cy="2725212"/>
            <a:chOff x="4663440" y="1819274"/>
            <a:chExt cx="3089278" cy="2725212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6868A74-6419-4A20-A9C2-5BC3221A588D}"/>
                </a:ext>
              </a:extLst>
            </p:cNvPr>
            <p:cNvSpPr/>
            <p:nvPr/>
          </p:nvSpPr>
          <p:spPr>
            <a:xfrm>
              <a:off x="4663440" y="1819274"/>
              <a:ext cx="3089278" cy="2725209"/>
            </a:xfrm>
            <a:prstGeom prst="cube">
              <a:avLst>
                <a:gd name="adj" fmla="val 8942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82A146B-4649-4E60-8CA0-DDDFED032C42}"/>
                </a:ext>
              </a:extLst>
            </p:cNvPr>
            <p:cNvGrpSpPr/>
            <p:nvPr/>
          </p:nvGrpSpPr>
          <p:grpSpPr>
            <a:xfrm>
              <a:off x="4672965" y="2073066"/>
              <a:ext cx="2824481" cy="2471420"/>
              <a:chOff x="4663439" y="3312478"/>
              <a:chExt cx="2824481" cy="247142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C8B4917-E689-4A3B-8358-049D285D6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F78C5BF-166D-48AC-B9B2-75193EF62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26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BAB657F-B028-4BCD-BC64-DF56D7F0C7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5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8EC724B-137F-4AAC-9E20-D6F5A3014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5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2DE2815-DC8E-44F0-BFC7-E81005388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568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F7ACD0F-BD99-45C9-AF1E-5DE8E20F6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87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7E777D3-34FA-4267-B7A0-35EFC0A67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18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F5A57E-E5BA-4588-8453-AA511A836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48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4C3E772-63B2-4B27-877C-F23A1D037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79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6070E4-C311-44C5-BAD2-7CBB9D4F3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01859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E16BC34-7A8C-4F9D-BCB8-C8821E5A2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31247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857CDA1-9E5B-40D1-B474-F75A13DC2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66553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8411C70-E51E-4BF8-9130-5FBD1F5688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37165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79A89A-D9A4-4EA6-B0BB-A5786009EC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72471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274AD8-0CBB-46BF-850C-FEF0C75EA9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07777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B87AA5-AF31-4A4A-AF61-B19CF3A8C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43083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55BABF9-E817-4B5B-A5FB-2E347037DF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78389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05F457-8319-4914-90D4-7366D5C08BE0}"/>
              </a:ext>
            </a:extLst>
          </p:cNvPr>
          <p:cNvGrpSpPr/>
          <p:nvPr/>
        </p:nvGrpSpPr>
        <p:grpSpPr>
          <a:xfrm>
            <a:off x="4907420" y="2362202"/>
            <a:ext cx="1920240" cy="1920240"/>
            <a:chOff x="5315386" y="2362202"/>
            <a:chExt cx="1920240" cy="192024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931C3A-1FED-4B0C-9460-49ADAAE6003F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85156F-0B32-4333-A319-AC1D9737605D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731F7CE6-5E0F-4ED0-806C-D92EE465FB93}"/>
              </a:ext>
            </a:extLst>
          </p:cNvPr>
          <p:cNvSpPr txBox="1"/>
          <p:nvPr/>
        </p:nvSpPr>
        <p:spPr>
          <a:xfrm>
            <a:off x="7934178" y="462023"/>
            <a:ext cx="38967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Anchor box may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have the wrong size / shape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Solution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: Use K different anchor boxes at each point!</a:t>
            </a: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D7C1CCF9-2A86-4FF8-B0E2-0786BFF1E7DA}"/>
              </a:ext>
            </a:extLst>
          </p:cNvPr>
          <p:cNvSpPr/>
          <p:nvPr/>
        </p:nvSpPr>
        <p:spPr>
          <a:xfrm rot="5400000">
            <a:off x="7311833" y="2892454"/>
            <a:ext cx="1645920" cy="822960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ECFEC7-A347-4A46-8434-55D656CB2F04}"/>
              </a:ext>
            </a:extLst>
          </p:cNvPr>
          <p:cNvSpPr txBox="1"/>
          <p:nvPr/>
        </p:nvSpPr>
        <p:spPr>
          <a:xfrm>
            <a:off x="9737236" y="2317521"/>
            <a:ext cx="1779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Anchor is an object?</a:t>
            </a:r>
          </a:p>
          <a:p>
            <a:r>
              <a:rPr lang="en-US" b="1" dirty="0"/>
              <a:t>K</a:t>
            </a:r>
            <a:r>
              <a:rPr lang="en-US" dirty="0"/>
              <a:t> x 20 x 15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DF2E26-5C52-4F56-AB7C-CE79FF423E11}"/>
              </a:ext>
            </a:extLst>
          </p:cNvPr>
          <p:cNvCxnSpPr/>
          <p:nvPr/>
        </p:nvCxnSpPr>
        <p:spPr>
          <a:xfrm>
            <a:off x="8546273" y="2779186"/>
            <a:ext cx="1047893" cy="0"/>
          </a:xfrm>
          <a:prstGeom prst="straightConnector1">
            <a:avLst/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C215AA-1E92-4367-A712-0B8EC7030A86}"/>
              </a:ext>
            </a:extLst>
          </p:cNvPr>
          <p:cNvCxnSpPr/>
          <p:nvPr/>
        </p:nvCxnSpPr>
        <p:spPr>
          <a:xfrm>
            <a:off x="8546273" y="3824609"/>
            <a:ext cx="1047893" cy="0"/>
          </a:xfrm>
          <a:prstGeom prst="straightConnector1">
            <a:avLst/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9CF74F-38C4-4F09-A894-605C3D82AC2C}"/>
              </a:ext>
            </a:extLst>
          </p:cNvPr>
          <p:cNvSpPr txBox="1"/>
          <p:nvPr/>
        </p:nvSpPr>
        <p:spPr>
          <a:xfrm>
            <a:off x="9737236" y="3525497"/>
            <a:ext cx="1779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Box transforms</a:t>
            </a:r>
          </a:p>
          <a:p>
            <a:r>
              <a:rPr lang="en-US" b="1" dirty="0"/>
              <a:t>4K</a:t>
            </a:r>
            <a:r>
              <a:rPr lang="en-US" dirty="0"/>
              <a:t> x 20 x 15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C0A1F6-E1D4-480F-81A4-E65DA8528326}"/>
              </a:ext>
            </a:extLst>
          </p:cNvPr>
          <p:cNvSpPr txBox="1"/>
          <p:nvPr/>
        </p:nvSpPr>
        <p:spPr>
          <a:xfrm>
            <a:off x="7934178" y="4980355"/>
            <a:ext cx="41054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 test time: sort all </a:t>
            </a:r>
          </a:p>
          <a:p>
            <a:r>
              <a:rPr lang="en-US" b="1" dirty="0"/>
              <a:t>K</a:t>
            </a:r>
            <a:r>
              <a:rPr lang="en-US" dirty="0"/>
              <a:t> x 20 x 15 boxes by their score, and take the top ~300 as our region proposals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5BE4C2-4122-43AF-8881-EE5D50A7B68C}"/>
              </a:ext>
            </a:extLst>
          </p:cNvPr>
          <p:cNvSpPr/>
          <p:nvPr/>
        </p:nvSpPr>
        <p:spPr>
          <a:xfrm>
            <a:off x="5354445" y="2809872"/>
            <a:ext cx="1005840" cy="1005840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129BDC-87B8-4897-8B76-DC75C3DCA4E5}"/>
              </a:ext>
            </a:extLst>
          </p:cNvPr>
          <p:cNvSpPr/>
          <p:nvPr/>
        </p:nvSpPr>
        <p:spPr>
          <a:xfrm>
            <a:off x="4255473" y="2590800"/>
            <a:ext cx="2855860" cy="1442681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888DDB-7BB9-4433-9A2A-3C0DAC39E2D1}"/>
              </a:ext>
            </a:extLst>
          </p:cNvPr>
          <p:cNvSpPr/>
          <p:nvPr/>
        </p:nvSpPr>
        <p:spPr>
          <a:xfrm rot="5400000">
            <a:off x="4439609" y="2600982"/>
            <a:ext cx="2855860" cy="1442681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175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5461-E040-4709-A467-C509A3E3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Task 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58316-DE84-48BE-9738-773AC879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E60DE-7CC0-4EA9-A011-6F988EF7D859}"/>
              </a:ext>
            </a:extLst>
          </p:cNvPr>
          <p:cNvSpPr txBox="1"/>
          <p:nvPr/>
        </p:nvSpPr>
        <p:spPr>
          <a:xfrm>
            <a:off x="257628" y="875212"/>
            <a:ext cx="56445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Input</a:t>
            </a:r>
            <a:r>
              <a:rPr lang="en-US" sz="2400" dirty="0"/>
              <a:t>: </a:t>
            </a:r>
          </a:p>
          <a:p>
            <a:r>
              <a:rPr lang="en-US" sz="2400" dirty="0"/>
              <a:t>Single RGB Image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Output</a:t>
            </a:r>
            <a:r>
              <a:rPr lang="en-US" sz="2400" dirty="0"/>
              <a:t>: </a:t>
            </a:r>
          </a:p>
          <a:p>
            <a:r>
              <a:rPr lang="en-US" sz="2400" dirty="0"/>
              <a:t>A </a:t>
            </a:r>
            <a:r>
              <a:rPr lang="en-US" sz="2400" u="sng" dirty="0"/>
              <a:t>set</a:t>
            </a:r>
            <a:r>
              <a:rPr lang="en-US" sz="2400" dirty="0"/>
              <a:t> of detected objects;</a:t>
            </a:r>
          </a:p>
          <a:p>
            <a:r>
              <a:rPr lang="en-US" sz="2400" dirty="0"/>
              <a:t>For each object predict: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Category label (from fixed, known set of categories)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Bounding box (four numbers: x, y, width, height)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9507A-A7C3-4182-9CFA-57FC34750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89" y="875212"/>
            <a:ext cx="6289811" cy="4742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4E5C4A-332D-4AA3-9B43-0CA7C7A322BF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74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3BD7-713D-2B42-8590-2BB28473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Learnable Region Proposals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32EA57D-FD88-114D-AD64-D4D298F1C1AC}"/>
              </a:ext>
            </a:extLst>
          </p:cNvPr>
          <p:cNvGrpSpPr/>
          <p:nvPr/>
        </p:nvGrpSpPr>
        <p:grpSpPr>
          <a:xfrm>
            <a:off x="4437041" y="924360"/>
            <a:ext cx="7263561" cy="5836938"/>
            <a:chOff x="1091864" y="78549"/>
            <a:chExt cx="8324357" cy="6689383"/>
          </a:xfrm>
        </p:grpSpPr>
        <p:pic>
          <p:nvPicPr>
            <p:cNvPr id="5" name="Picture 95">
              <a:extLst>
                <a:ext uri="{FF2B5EF4-FFF2-40B4-BE49-F238E27FC236}">
                  <a16:creationId xmlns:a16="http://schemas.microsoft.com/office/drawing/2014/main" id="{3D8388CE-FEC6-1043-9E81-5E02E470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491" y="5599983"/>
              <a:ext cx="3724964" cy="1167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479A29-4F5B-E345-A498-425C1A4A598D}"/>
                </a:ext>
              </a:extLst>
            </p:cNvPr>
            <p:cNvSpPr txBox="1"/>
            <p:nvPr/>
          </p:nvSpPr>
          <p:spPr bwMode="auto">
            <a:xfrm>
              <a:off x="5247446" y="6410024"/>
              <a:ext cx="1718304" cy="3527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image</a:t>
              </a: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93F311E2-86A1-3541-8CA4-6F5AF2EE499C}"/>
                </a:ext>
              </a:extLst>
            </p:cNvPr>
            <p:cNvSpPr/>
            <p:nvPr/>
          </p:nvSpPr>
          <p:spPr bwMode="auto">
            <a:xfrm>
              <a:off x="5113738" y="4662748"/>
              <a:ext cx="2539060" cy="1698939"/>
            </a:xfrm>
            <a:prstGeom prst="cub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/>
                <a:t>CNN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C6A15DF1-60C5-CF44-8CA7-AF9D96257F2A}"/>
                </a:ext>
              </a:extLst>
            </p:cNvPr>
            <p:cNvSpPr/>
            <p:nvPr/>
          </p:nvSpPr>
          <p:spPr bwMode="auto">
            <a:xfrm>
              <a:off x="6271871" y="4571043"/>
              <a:ext cx="299132" cy="32500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5750260-262B-0247-AA48-D8444C0C926B}"/>
                </a:ext>
              </a:extLst>
            </p:cNvPr>
            <p:cNvGrpSpPr/>
            <p:nvPr/>
          </p:nvGrpSpPr>
          <p:grpSpPr>
            <a:xfrm>
              <a:off x="5247112" y="3763949"/>
              <a:ext cx="2617856" cy="821588"/>
              <a:chOff x="4083425" y="2560680"/>
              <a:chExt cx="2539986" cy="797149"/>
            </a:xfrm>
          </p:grpSpPr>
          <p:grpSp>
            <p:nvGrpSpPr>
              <p:cNvPr id="65" name="Group 4">
                <a:extLst>
                  <a:ext uri="{FF2B5EF4-FFF2-40B4-BE49-F238E27FC236}">
                    <a16:creationId xmlns:a16="http://schemas.microsoft.com/office/drawing/2014/main" id="{3BC71968-4C90-494D-BE2A-F830A1820E8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78" name="AutoShape 3">
                  <a:extLst>
                    <a:ext uri="{FF2B5EF4-FFF2-40B4-BE49-F238E27FC236}">
                      <a16:creationId xmlns:a16="http://schemas.microsoft.com/office/drawing/2014/main" id="{A6B3D077-23B1-6D40-8373-6B595234C4B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79" name="Picture 5">
                  <a:extLst>
                    <a:ext uri="{FF2B5EF4-FFF2-40B4-BE49-F238E27FC236}">
                      <a16:creationId xmlns:a16="http://schemas.microsoft.com/office/drawing/2014/main" id="{0777A0E3-E0D0-E045-8478-B173FEAB81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0" name="Freeform 6">
                  <a:extLst>
                    <a:ext uri="{FF2B5EF4-FFF2-40B4-BE49-F238E27FC236}">
                      <a16:creationId xmlns:a16="http://schemas.microsoft.com/office/drawing/2014/main" id="{523D418D-3A9F-1047-81B7-EF4EDC0AF6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7">
                  <a:extLst>
                    <a:ext uri="{FF2B5EF4-FFF2-40B4-BE49-F238E27FC236}">
                      <a16:creationId xmlns:a16="http://schemas.microsoft.com/office/drawing/2014/main" id="{20884F7F-E4E5-3844-BDC2-9703688F10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10">
                <a:extLst>
                  <a:ext uri="{FF2B5EF4-FFF2-40B4-BE49-F238E27FC236}">
                    <a16:creationId xmlns:a16="http://schemas.microsoft.com/office/drawing/2014/main" id="{7844B8A2-ABFC-2243-8048-E5C9A0F5C71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6622" y="2973284"/>
                <a:ext cx="985297" cy="310278"/>
                <a:chOff x="2018" y="1849"/>
                <a:chExt cx="597" cy="188"/>
              </a:xfrm>
            </p:grpSpPr>
            <p:sp>
              <p:nvSpPr>
                <p:cNvPr id="75" name="AutoShape 9">
                  <a:extLst>
                    <a:ext uri="{FF2B5EF4-FFF2-40B4-BE49-F238E27FC236}">
                      <a16:creationId xmlns:a16="http://schemas.microsoft.com/office/drawing/2014/main" id="{81962062-EC9A-F24F-9558-981F5BA81EE5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2">
                  <a:extLst>
                    <a:ext uri="{FF2B5EF4-FFF2-40B4-BE49-F238E27FC236}">
                      <a16:creationId xmlns:a16="http://schemas.microsoft.com/office/drawing/2014/main" id="{381600BE-56F5-8C41-ABB0-E74474F146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44307949-D3A9-2049-AE69-9D00A2593E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17">
                <a:extLst>
                  <a:ext uri="{FF2B5EF4-FFF2-40B4-BE49-F238E27FC236}">
                    <a16:creationId xmlns:a16="http://schemas.microsoft.com/office/drawing/2014/main" id="{94406826-F5FC-014C-9E81-72DF17ABB3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72" name="AutoShape 16">
                  <a:extLst>
                    <a:ext uri="{FF2B5EF4-FFF2-40B4-BE49-F238E27FC236}">
                      <a16:creationId xmlns:a16="http://schemas.microsoft.com/office/drawing/2014/main" id="{85544BAD-0C19-074A-BEA9-84EB986F0227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9">
                  <a:extLst>
                    <a:ext uri="{FF2B5EF4-FFF2-40B4-BE49-F238E27FC236}">
                      <a16:creationId xmlns:a16="http://schemas.microsoft.com/office/drawing/2014/main" id="{F16AC6AA-C44C-284C-9965-C1DF761F59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21">
                  <a:extLst>
                    <a:ext uri="{FF2B5EF4-FFF2-40B4-BE49-F238E27FC236}">
                      <a16:creationId xmlns:a16="http://schemas.microsoft.com/office/drawing/2014/main" id="{CC573E36-3B81-2E41-9EF1-367BD69881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24">
                <a:extLst>
                  <a:ext uri="{FF2B5EF4-FFF2-40B4-BE49-F238E27FC236}">
                    <a16:creationId xmlns:a16="http://schemas.microsoft.com/office/drawing/2014/main" id="{331DF3DD-0004-2440-90DB-71A689444E1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2789" y="2837950"/>
                <a:ext cx="892874" cy="282220"/>
                <a:chOff x="2664" y="1767"/>
                <a:chExt cx="541" cy="171"/>
              </a:xfrm>
            </p:grpSpPr>
            <p:sp>
              <p:nvSpPr>
                <p:cNvPr id="69" name="AutoShape 23">
                  <a:extLst>
                    <a:ext uri="{FF2B5EF4-FFF2-40B4-BE49-F238E27FC236}">
                      <a16:creationId xmlns:a16="http://schemas.microsoft.com/office/drawing/2014/main" id="{BE568EF1-07ED-C848-B765-B4DEE9A293A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26">
                  <a:extLst>
                    <a:ext uri="{FF2B5EF4-FFF2-40B4-BE49-F238E27FC236}">
                      <a16:creationId xmlns:a16="http://schemas.microsoft.com/office/drawing/2014/main" id="{F169E7F7-4600-8542-A6FF-9C8E3C4994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28">
                  <a:extLst>
                    <a:ext uri="{FF2B5EF4-FFF2-40B4-BE49-F238E27FC236}">
                      <a16:creationId xmlns:a16="http://schemas.microsoft.com/office/drawing/2014/main" id="{214DFEFA-CB91-4F4A-A3EA-5D2A9DE2AB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09898E-3A05-BA42-97A6-54B95B469D5D}"/>
                </a:ext>
              </a:extLst>
            </p:cNvPr>
            <p:cNvSpPr txBox="1"/>
            <p:nvPr/>
          </p:nvSpPr>
          <p:spPr>
            <a:xfrm>
              <a:off x="7638696" y="3938518"/>
              <a:ext cx="1777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+mj-lt"/>
                </a:rPr>
                <a:t>feature map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021E6CDD-30F9-3F4E-9F2B-5A9C3DB26472}"/>
                </a:ext>
              </a:extLst>
            </p:cNvPr>
            <p:cNvSpPr/>
            <p:nvPr/>
          </p:nvSpPr>
          <p:spPr bwMode="auto">
            <a:xfrm rot="19031080">
              <a:off x="5923174" y="3470174"/>
              <a:ext cx="299132" cy="584147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7DD806-0C82-6A4C-8212-1EADCF654321}"/>
                </a:ext>
              </a:extLst>
            </p:cNvPr>
            <p:cNvSpPr txBox="1"/>
            <p:nvPr/>
          </p:nvSpPr>
          <p:spPr>
            <a:xfrm>
              <a:off x="3446927" y="3510161"/>
              <a:ext cx="2769695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Region Proposal Network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F2C24F-063C-BA42-8992-ED8501ED9DB4}"/>
                </a:ext>
              </a:extLst>
            </p:cNvPr>
            <p:cNvGrpSpPr/>
            <p:nvPr/>
          </p:nvGrpSpPr>
          <p:grpSpPr>
            <a:xfrm>
              <a:off x="3974756" y="2618805"/>
              <a:ext cx="2617856" cy="821588"/>
              <a:chOff x="4083425" y="2560680"/>
              <a:chExt cx="2539986" cy="797149"/>
            </a:xfrm>
          </p:grpSpPr>
          <p:grpSp>
            <p:nvGrpSpPr>
              <p:cNvPr id="43" name="Group 4">
                <a:extLst>
                  <a:ext uri="{FF2B5EF4-FFF2-40B4-BE49-F238E27FC236}">
                    <a16:creationId xmlns:a16="http://schemas.microsoft.com/office/drawing/2014/main" id="{83CA0A1E-60FD-B34C-9A0E-E913BD2E383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62" name="AutoShape 3">
                  <a:extLst>
                    <a:ext uri="{FF2B5EF4-FFF2-40B4-BE49-F238E27FC236}">
                      <a16:creationId xmlns:a16="http://schemas.microsoft.com/office/drawing/2014/main" id="{CB23FEC7-032B-E749-98FF-19D4AA795E09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6">
                  <a:extLst>
                    <a:ext uri="{FF2B5EF4-FFF2-40B4-BE49-F238E27FC236}">
                      <a16:creationId xmlns:a16="http://schemas.microsoft.com/office/drawing/2014/main" id="{9677BD1F-7BE9-9143-8FEB-721A5C72EA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3F1EE846-DF4E-5D4E-A225-F6DC95BC4B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10">
                <a:extLst>
                  <a:ext uri="{FF2B5EF4-FFF2-40B4-BE49-F238E27FC236}">
                    <a16:creationId xmlns:a16="http://schemas.microsoft.com/office/drawing/2014/main" id="{D0D99C48-2EEE-9B4A-B229-4E9D1DC779C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57" name="AutoShape 9">
                  <a:extLst>
                    <a:ext uri="{FF2B5EF4-FFF2-40B4-BE49-F238E27FC236}">
                      <a16:creationId xmlns:a16="http://schemas.microsoft.com/office/drawing/2014/main" id="{26A6DB45-4609-D247-A0DC-F8B78CA72D71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11">
                  <a:extLst>
                    <a:ext uri="{FF2B5EF4-FFF2-40B4-BE49-F238E27FC236}">
                      <a16:creationId xmlns:a16="http://schemas.microsoft.com/office/drawing/2014/main" id="{AA01714A-28BC-8A42-A7D1-4D2E0D463A8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2">
                  <a:extLst>
                    <a:ext uri="{FF2B5EF4-FFF2-40B4-BE49-F238E27FC236}">
                      <a16:creationId xmlns:a16="http://schemas.microsoft.com/office/drawing/2014/main" id="{D9DAACF4-EF75-4F46-8888-52F3FB2A06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3">
                  <a:extLst>
                    <a:ext uri="{FF2B5EF4-FFF2-40B4-BE49-F238E27FC236}">
                      <a16:creationId xmlns:a16="http://schemas.microsoft.com/office/drawing/2014/main" id="{2E77938A-DE5E-0C45-94E2-980C977910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14">
                  <a:extLst>
                    <a:ext uri="{FF2B5EF4-FFF2-40B4-BE49-F238E27FC236}">
                      <a16:creationId xmlns:a16="http://schemas.microsoft.com/office/drawing/2014/main" id="{AE88CFED-A0F5-DE44-8FB0-80BD96E574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17">
                <a:extLst>
                  <a:ext uri="{FF2B5EF4-FFF2-40B4-BE49-F238E27FC236}">
                    <a16:creationId xmlns:a16="http://schemas.microsoft.com/office/drawing/2014/main" id="{4FD4C0D0-FE64-6048-A04D-DFF81032593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52" name="AutoShape 16">
                  <a:extLst>
                    <a:ext uri="{FF2B5EF4-FFF2-40B4-BE49-F238E27FC236}">
                      <a16:creationId xmlns:a16="http://schemas.microsoft.com/office/drawing/2014/main" id="{C5D0CA04-B933-4445-8DEC-2B8F1DC85B5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677AF703-637D-4B49-8E03-447311811ED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C841C5F-8E3D-0B41-9518-96F777959F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AC78CFC1-64EA-9C4C-95ED-B01C9FECDC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B417A69F-F089-2847-9E9F-AA3E1A1973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24">
                <a:extLst>
                  <a:ext uri="{FF2B5EF4-FFF2-40B4-BE49-F238E27FC236}">
                    <a16:creationId xmlns:a16="http://schemas.microsoft.com/office/drawing/2014/main" id="{CE0D5328-CC28-8342-BAAD-EEE2461734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47" name="AutoShape 23">
                  <a:extLst>
                    <a:ext uri="{FF2B5EF4-FFF2-40B4-BE49-F238E27FC236}">
                      <a16:creationId xmlns:a16="http://schemas.microsoft.com/office/drawing/2014/main" id="{08CDE2F7-E810-484E-BD8F-FF2D3422C74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25">
                  <a:extLst>
                    <a:ext uri="{FF2B5EF4-FFF2-40B4-BE49-F238E27FC236}">
                      <a16:creationId xmlns:a16="http://schemas.microsoft.com/office/drawing/2014/main" id="{BE651E07-1CC8-2B42-89B2-6456B4A76C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26">
                  <a:extLst>
                    <a:ext uri="{FF2B5EF4-FFF2-40B4-BE49-F238E27FC236}">
                      <a16:creationId xmlns:a16="http://schemas.microsoft.com/office/drawing/2014/main" id="{49256F46-5E95-A848-B266-BF4AD5BA90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7">
                  <a:extLst>
                    <a:ext uri="{FF2B5EF4-FFF2-40B4-BE49-F238E27FC236}">
                      <a16:creationId xmlns:a16="http://schemas.microsoft.com/office/drawing/2014/main" id="{FCF321A7-E871-D24C-9A01-11F10B539A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8">
                  <a:extLst>
                    <a:ext uri="{FF2B5EF4-FFF2-40B4-BE49-F238E27FC236}">
                      <a16:creationId xmlns:a16="http://schemas.microsoft.com/office/drawing/2014/main" id="{98FD0206-4E26-B94F-AB53-D64898F525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AF07C1-DA9D-D64B-B518-EDAC6F527B12}"/>
                </a:ext>
              </a:extLst>
            </p:cNvPr>
            <p:cNvSpPr txBox="1"/>
            <p:nvPr/>
          </p:nvSpPr>
          <p:spPr>
            <a:xfrm>
              <a:off x="2841913" y="2689151"/>
              <a:ext cx="1777525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proposals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FEC58A-14EF-224A-B243-5BA286CA1C3C}"/>
                </a:ext>
              </a:extLst>
            </p:cNvPr>
            <p:cNvGrpSpPr/>
            <p:nvPr/>
          </p:nvGrpSpPr>
          <p:grpSpPr>
            <a:xfrm>
              <a:off x="5262423" y="1357210"/>
              <a:ext cx="2617856" cy="821588"/>
              <a:chOff x="4083425" y="2560680"/>
              <a:chExt cx="2539986" cy="797149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ED6524F5-B60D-C348-A743-99C63703DA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39" name="AutoShape 3">
                  <a:extLst>
                    <a:ext uri="{FF2B5EF4-FFF2-40B4-BE49-F238E27FC236}">
                      <a16:creationId xmlns:a16="http://schemas.microsoft.com/office/drawing/2014/main" id="{4D4E5A6C-1E50-844F-946B-0DC05324CD54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0" name="Picture 5">
                  <a:extLst>
                    <a:ext uri="{FF2B5EF4-FFF2-40B4-BE49-F238E27FC236}">
                      <a16:creationId xmlns:a16="http://schemas.microsoft.com/office/drawing/2014/main" id="{EB7B1FEE-E81C-0548-957E-BC465651E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82FE5A74-F02E-514F-BDB4-D8E898EEEF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>
                  <a:extLst>
                    <a:ext uri="{FF2B5EF4-FFF2-40B4-BE49-F238E27FC236}">
                      <a16:creationId xmlns:a16="http://schemas.microsoft.com/office/drawing/2014/main" id="{FDF87F44-11EA-D045-93E2-7DBB00B825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10">
                <a:extLst>
                  <a:ext uri="{FF2B5EF4-FFF2-40B4-BE49-F238E27FC236}">
                    <a16:creationId xmlns:a16="http://schemas.microsoft.com/office/drawing/2014/main" id="{6CEDE937-4AE7-C844-A55F-2CB0F39282F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34" name="AutoShape 9">
                  <a:extLst>
                    <a:ext uri="{FF2B5EF4-FFF2-40B4-BE49-F238E27FC236}">
                      <a16:creationId xmlns:a16="http://schemas.microsoft.com/office/drawing/2014/main" id="{9E43B66E-2231-F44E-A9D8-BE206CB63604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1">
                  <a:extLst>
                    <a:ext uri="{FF2B5EF4-FFF2-40B4-BE49-F238E27FC236}">
                      <a16:creationId xmlns:a16="http://schemas.microsoft.com/office/drawing/2014/main" id="{5BFACD8F-0203-9D49-B5AD-C2A16A018C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A2227336-8394-964D-A8C8-E8CEBC1722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A62023EB-02CF-C345-A6F7-B880809012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DF5656F5-C02B-6F45-9861-C282CEF766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17">
                <a:extLst>
                  <a:ext uri="{FF2B5EF4-FFF2-40B4-BE49-F238E27FC236}">
                    <a16:creationId xmlns:a16="http://schemas.microsoft.com/office/drawing/2014/main" id="{4336C943-10F6-E648-97DE-330211DBEB9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29" name="AutoShape 16">
                  <a:extLst>
                    <a:ext uri="{FF2B5EF4-FFF2-40B4-BE49-F238E27FC236}">
                      <a16:creationId xmlns:a16="http://schemas.microsoft.com/office/drawing/2014/main" id="{905A636E-4F79-264D-9BAC-0E630B3CB1D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18">
                  <a:extLst>
                    <a:ext uri="{FF2B5EF4-FFF2-40B4-BE49-F238E27FC236}">
                      <a16:creationId xmlns:a16="http://schemas.microsoft.com/office/drawing/2014/main" id="{0F4C8300-89A3-6347-8FBD-0DF594B513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19">
                  <a:extLst>
                    <a:ext uri="{FF2B5EF4-FFF2-40B4-BE49-F238E27FC236}">
                      <a16:creationId xmlns:a16="http://schemas.microsoft.com/office/drawing/2014/main" id="{6159FAB6-0623-6648-AC96-A7F20F137D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20">
                  <a:extLst>
                    <a:ext uri="{FF2B5EF4-FFF2-40B4-BE49-F238E27FC236}">
                      <a16:creationId xmlns:a16="http://schemas.microsoft.com/office/drawing/2014/main" id="{E6C3DA84-FB33-5947-AD85-8B199B1B98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21">
                  <a:extLst>
                    <a:ext uri="{FF2B5EF4-FFF2-40B4-BE49-F238E27FC236}">
                      <a16:creationId xmlns:a16="http://schemas.microsoft.com/office/drawing/2014/main" id="{76033CAC-40B9-B14D-A7F4-2840F5CE0E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88692EB-813F-5C42-95ED-5C9C773F725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24" name="AutoShape 23">
                  <a:extLst>
                    <a:ext uri="{FF2B5EF4-FFF2-40B4-BE49-F238E27FC236}">
                      <a16:creationId xmlns:a16="http://schemas.microsoft.com/office/drawing/2014/main" id="{4EE7DDE3-6CE6-D244-8550-634BCC05A7A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FADD52E-3208-A14C-BF65-F372582A77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3E9984D4-8938-C94B-8066-24F188E14F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75EBB2C6-3FA1-6A4B-B426-5DDD8FA301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3E6DB2E0-DD33-8B44-87F4-AFC338B459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4EA9D792-C82D-6E4A-8050-87ED7A9372C2}"/>
                </a:ext>
              </a:extLst>
            </p:cNvPr>
            <p:cNvSpPr/>
            <p:nvPr/>
          </p:nvSpPr>
          <p:spPr bwMode="auto">
            <a:xfrm>
              <a:off x="6765411" y="2368128"/>
              <a:ext cx="299132" cy="1653468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BB1D9F12-839A-3242-9212-179817FE7EF8}"/>
                </a:ext>
              </a:extLst>
            </p:cNvPr>
            <p:cNvSpPr/>
            <p:nvPr/>
          </p:nvSpPr>
          <p:spPr bwMode="auto">
            <a:xfrm rot="2568920" flipH="1">
              <a:off x="5923174" y="2264676"/>
              <a:ext cx="299132" cy="584147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FDA77708-41B2-CA4A-81E9-E1F2E908D766}"/>
                </a:ext>
              </a:extLst>
            </p:cNvPr>
            <p:cNvSpPr/>
            <p:nvPr/>
          </p:nvSpPr>
          <p:spPr bwMode="auto">
            <a:xfrm>
              <a:off x="6271871" y="1130431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7FEEF0-D095-CD41-A1F3-78B3F054BCD6}"/>
                </a:ext>
              </a:extLst>
            </p:cNvPr>
            <p:cNvSpPr txBox="1"/>
            <p:nvPr/>
          </p:nvSpPr>
          <p:spPr>
            <a:xfrm>
              <a:off x="7146140" y="1764451"/>
              <a:ext cx="1889810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RoI</a:t>
              </a:r>
              <a:r>
                <a:rPr lang="en-US" sz="1600" dirty="0">
                  <a:latin typeface="+mj-lt"/>
                </a:rPr>
                <a:t> pooling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D054C8B-6531-B44A-8E88-2444AE958B99}"/>
                </a:ext>
              </a:extLst>
            </p:cNvPr>
            <p:cNvSpPr txBox="1"/>
            <p:nvPr/>
          </p:nvSpPr>
          <p:spPr>
            <a:xfrm>
              <a:off x="3796241" y="7854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Classification  loss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9CFA2E2-DCA1-2C44-AB1F-44D3C5881DB8}"/>
                </a:ext>
              </a:extLst>
            </p:cNvPr>
            <p:cNvSpPr txBox="1"/>
            <p:nvPr/>
          </p:nvSpPr>
          <p:spPr>
            <a:xfrm>
              <a:off x="7106456" y="81921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Bounding-box regression loss</a:t>
              </a:r>
            </a:p>
          </p:txBody>
        </p:sp>
        <p:sp>
          <p:nvSpPr>
            <p:cNvPr id="84" name="Up Arrow 83">
              <a:extLst>
                <a:ext uri="{FF2B5EF4-FFF2-40B4-BE49-F238E27FC236}">
                  <a16:creationId xmlns:a16="http://schemas.microsoft.com/office/drawing/2014/main" id="{B6165A12-7E81-234A-A823-9FE945799251}"/>
                </a:ext>
              </a:extLst>
            </p:cNvPr>
            <p:cNvSpPr/>
            <p:nvPr/>
          </p:nvSpPr>
          <p:spPr bwMode="auto">
            <a:xfrm rot="18900000">
              <a:off x="5854876" y="564225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85" name="Up Arrow 84">
              <a:extLst>
                <a:ext uri="{FF2B5EF4-FFF2-40B4-BE49-F238E27FC236}">
                  <a16:creationId xmlns:a16="http://schemas.microsoft.com/office/drawing/2014/main" id="{50D1DBFA-13A7-EF41-8C23-E6EC4E52171B}"/>
                </a:ext>
              </a:extLst>
            </p:cNvPr>
            <p:cNvSpPr/>
            <p:nvPr/>
          </p:nvSpPr>
          <p:spPr bwMode="auto">
            <a:xfrm rot="2700000">
              <a:off x="6640832" y="564226"/>
              <a:ext cx="299132" cy="512548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C27A0F8-3B32-C440-9E4D-B89009DCD6AA}"/>
                </a:ext>
              </a:extLst>
            </p:cNvPr>
            <p:cNvSpPr txBox="1"/>
            <p:nvPr/>
          </p:nvSpPr>
          <p:spPr>
            <a:xfrm>
              <a:off x="6231297" y="806804"/>
              <a:ext cx="373301" cy="387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…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30509D3-BB8F-DA4E-B82B-AEDFAD57FEBB}"/>
                </a:ext>
              </a:extLst>
            </p:cNvPr>
            <p:cNvSpPr txBox="1"/>
            <p:nvPr/>
          </p:nvSpPr>
          <p:spPr>
            <a:xfrm>
              <a:off x="1091864" y="136945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Classification  loss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A033195-09E6-F841-9F29-89A60F0DAB5E}"/>
                </a:ext>
              </a:extLst>
            </p:cNvPr>
            <p:cNvSpPr txBox="1"/>
            <p:nvPr/>
          </p:nvSpPr>
          <p:spPr>
            <a:xfrm>
              <a:off x="3216359" y="136945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Bounding-box regression loss</a:t>
              </a:r>
            </a:p>
          </p:txBody>
        </p:sp>
        <p:sp>
          <p:nvSpPr>
            <p:cNvPr id="89" name="Up Arrow 88">
              <a:extLst>
                <a:ext uri="{FF2B5EF4-FFF2-40B4-BE49-F238E27FC236}">
                  <a16:creationId xmlns:a16="http://schemas.microsoft.com/office/drawing/2014/main" id="{9917B107-20F9-194F-B5DA-BE114F47CD24}"/>
                </a:ext>
              </a:extLst>
            </p:cNvPr>
            <p:cNvSpPr/>
            <p:nvPr/>
          </p:nvSpPr>
          <p:spPr bwMode="auto">
            <a:xfrm rot="18900000">
              <a:off x="2994886" y="2146213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90" name="Up Arrow 89">
              <a:extLst>
                <a:ext uri="{FF2B5EF4-FFF2-40B4-BE49-F238E27FC236}">
                  <a16:creationId xmlns:a16="http://schemas.microsoft.com/office/drawing/2014/main" id="{F9EFA8BC-9000-4A40-89FE-8A199462533A}"/>
                </a:ext>
              </a:extLst>
            </p:cNvPr>
            <p:cNvSpPr/>
            <p:nvPr/>
          </p:nvSpPr>
          <p:spPr bwMode="auto">
            <a:xfrm>
              <a:off x="3926566" y="2099386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B3FE7A7-190F-D24A-A47D-4F86FBFFD99D}"/>
              </a:ext>
            </a:extLst>
          </p:cNvPr>
          <p:cNvSpPr txBox="1"/>
          <p:nvPr/>
        </p:nvSpPr>
        <p:spPr>
          <a:xfrm>
            <a:off x="10195941" y="6546899"/>
            <a:ext cx="1996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Source: R. </a:t>
            </a:r>
            <a:r>
              <a:rPr lang="en-US" dirty="0" err="1"/>
              <a:t>Girshick</a:t>
            </a:r>
            <a:r>
              <a:rPr lang="en-US" dirty="0"/>
              <a:t>, K. He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E14CD65-2ABF-4945-92AD-80967D893C67}"/>
              </a:ext>
            </a:extLst>
          </p:cNvPr>
          <p:cNvSpPr txBox="1"/>
          <p:nvPr/>
        </p:nvSpPr>
        <p:spPr>
          <a:xfrm>
            <a:off x="21214" y="6546899"/>
            <a:ext cx="824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Ren et al, “Faster R-CNN: Towards Real-Time Object Detection with Region Proposal Networks”, NIPS 2015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D656D3-1E1D-4ADB-A749-BF61D7388715}"/>
              </a:ext>
            </a:extLst>
          </p:cNvPr>
          <p:cNvSpPr txBox="1"/>
          <p:nvPr/>
        </p:nvSpPr>
        <p:spPr>
          <a:xfrm>
            <a:off x="210421" y="995980"/>
            <a:ext cx="4031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Jointly train with 4 losses: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63D65F1-FFEE-427B-A9F5-8233614DEC71}"/>
              </a:ext>
            </a:extLst>
          </p:cNvPr>
          <p:cNvSpPr txBox="1"/>
          <p:nvPr/>
        </p:nvSpPr>
        <p:spPr>
          <a:xfrm>
            <a:off x="210421" y="2047216"/>
            <a:ext cx="403179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RPN classification</a:t>
            </a:r>
            <a:r>
              <a:rPr lang="en-US" sz="2000" dirty="0"/>
              <a:t>: anchor box is object / not an object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RPN regression</a:t>
            </a:r>
            <a:r>
              <a:rPr lang="en-US" sz="2000" dirty="0"/>
              <a:t>: predict transform from anchor box to proposal box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Object classification</a:t>
            </a:r>
            <a:r>
              <a:rPr lang="en-US" sz="2000" dirty="0"/>
              <a:t>: classify proposals as background /object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Object regression</a:t>
            </a:r>
            <a:r>
              <a:rPr lang="en-US" sz="2000" dirty="0"/>
              <a:t>: predict transform from proposal box to object box</a:t>
            </a:r>
          </a:p>
        </p:txBody>
      </p:sp>
    </p:spTree>
    <p:extLst>
      <p:ext uri="{BB962C8B-B14F-4D97-AF65-F5344CB8AC3E}">
        <p14:creationId xmlns:p14="http://schemas.microsoft.com/office/powerpoint/2010/main" val="2619830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A460-042D-44A7-A98A-A7D54413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Faster R-CNN: Test-Time Speed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1F809-2B24-4CB8-AA74-E404BE75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BD0ECE0-8693-422E-9B72-B1B62219B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746497"/>
              </p:ext>
            </p:extLst>
          </p:nvPr>
        </p:nvGraphicFramePr>
        <p:xfrm>
          <a:off x="628650" y="1101104"/>
          <a:ext cx="11410950" cy="4556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BB8DA7D-9F1B-4DD4-8464-4A4C59DEBBAE}"/>
              </a:ext>
            </a:extLst>
          </p:cNvPr>
          <p:cNvSpPr txBox="1"/>
          <p:nvPr/>
        </p:nvSpPr>
        <p:spPr>
          <a:xfrm>
            <a:off x="4763329" y="875212"/>
            <a:ext cx="3220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Testing time (seconds)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89A01-61A5-4E1C-BF43-10FE7DDCA845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</p:spTree>
    <p:extLst>
      <p:ext uri="{BB962C8B-B14F-4D97-AF65-F5344CB8AC3E}">
        <p14:creationId xmlns:p14="http://schemas.microsoft.com/office/powerpoint/2010/main" val="376892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3BD7-713D-2B42-8590-2BB28473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Learnable Region Proposals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32EA57D-FD88-114D-AD64-D4D298F1C1AC}"/>
              </a:ext>
            </a:extLst>
          </p:cNvPr>
          <p:cNvGrpSpPr/>
          <p:nvPr/>
        </p:nvGrpSpPr>
        <p:grpSpPr>
          <a:xfrm>
            <a:off x="4437041" y="924360"/>
            <a:ext cx="6931749" cy="5836938"/>
            <a:chOff x="1091864" y="78549"/>
            <a:chExt cx="7944086" cy="6689383"/>
          </a:xfrm>
        </p:grpSpPr>
        <p:pic>
          <p:nvPicPr>
            <p:cNvPr id="5" name="Picture 95">
              <a:extLst>
                <a:ext uri="{FF2B5EF4-FFF2-40B4-BE49-F238E27FC236}">
                  <a16:creationId xmlns:a16="http://schemas.microsoft.com/office/drawing/2014/main" id="{3D8388CE-FEC6-1043-9E81-5E02E470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491" y="5599983"/>
              <a:ext cx="3724964" cy="1167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479A29-4F5B-E345-A498-425C1A4A598D}"/>
                </a:ext>
              </a:extLst>
            </p:cNvPr>
            <p:cNvSpPr txBox="1"/>
            <p:nvPr/>
          </p:nvSpPr>
          <p:spPr bwMode="auto">
            <a:xfrm>
              <a:off x="5247446" y="6410024"/>
              <a:ext cx="1718304" cy="3527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image</a:t>
              </a: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93F311E2-86A1-3541-8CA4-6F5AF2EE499C}"/>
                </a:ext>
              </a:extLst>
            </p:cNvPr>
            <p:cNvSpPr/>
            <p:nvPr/>
          </p:nvSpPr>
          <p:spPr bwMode="auto">
            <a:xfrm>
              <a:off x="5113738" y="4662748"/>
              <a:ext cx="2539060" cy="1698939"/>
            </a:xfrm>
            <a:prstGeom prst="cub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/>
                <a:t>CNN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C6A15DF1-60C5-CF44-8CA7-AF9D96257F2A}"/>
                </a:ext>
              </a:extLst>
            </p:cNvPr>
            <p:cNvSpPr/>
            <p:nvPr/>
          </p:nvSpPr>
          <p:spPr bwMode="auto">
            <a:xfrm>
              <a:off x="6271871" y="4571043"/>
              <a:ext cx="299132" cy="32500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5750260-262B-0247-AA48-D8444C0C926B}"/>
                </a:ext>
              </a:extLst>
            </p:cNvPr>
            <p:cNvGrpSpPr/>
            <p:nvPr/>
          </p:nvGrpSpPr>
          <p:grpSpPr>
            <a:xfrm>
              <a:off x="5247112" y="3763949"/>
              <a:ext cx="2617856" cy="821588"/>
              <a:chOff x="4083425" y="2560680"/>
              <a:chExt cx="2539986" cy="797149"/>
            </a:xfrm>
          </p:grpSpPr>
          <p:grpSp>
            <p:nvGrpSpPr>
              <p:cNvPr id="65" name="Group 4">
                <a:extLst>
                  <a:ext uri="{FF2B5EF4-FFF2-40B4-BE49-F238E27FC236}">
                    <a16:creationId xmlns:a16="http://schemas.microsoft.com/office/drawing/2014/main" id="{3BC71968-4C90-494D-BE2A-F830A1820E8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78" name="AutoShape 3">
                  <a:extLst>
                    <a:ext uri="{FF2B5EF4-FFF2-40B4-BE49-F238E27FC236}">
                      <a16:creationId xmlns:a16="http://schemas.microsoft.com/office/drawing/2014/main" id="{A6B3D077-23B1-6D40-8373-6B595234C4B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79" name="Picture 5">
                  <a:extLst>
                    <a:ext uri="{FF2B5EF4-FFF2-40B4-BE49-F238E27FC236}">
                      <a16:creationId xmlns:a16="http://schemas.microsoft.com/office/drawing/2014/main" id="{0777A0E3-E0D0-E045-8478-B173FEAB81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0" name="Freeform 6">
                  <a:extLst>
                    <a:ext uri="{FF2B5EF4-FFF2-40B4-BE49-F238E27FC236}">
                      <a16:creationId xmlns:a16="http://schemas.microsoft.com/office/drawing/2014/main" id="{523D418D-3A9F-1047-81B7-EF4EDC0AF6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7">
                  <a:extLst>
                    <a:ext uri="{FF2B5EF4-FFF2-40B4-BE49-F238E27FC236}">
                      <a16:creationId xmlns:a16="http://schemas.microsoft.com/office/drawing/2014/main" id="{20884F7F-E4E5-3844-BDC2-9703688F10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10">
                <a:extLst>
                  <a:ext uri="{FF2B5EF4-FFF2-40B4-BE49-F238E27FC236}">
                    <a16:creationId xmlns:a16="http://schemas.microsoft.com/office/drawing/2014/main" id="{7844B8A2-ABFC-2243-8048-E5C9A0F5C71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6622" y="2973284"/>
                <a:ext cx="985297" cy="310278"/>
                <a:chOff x="2018" y="1849"/>
                <a:chExt cx="597" cy="188"/>
              </a:xfrm>
            </p:grpSpPr>
            <p:sp>
              <p:nvSpPr>
                <p:cNvPr id="75" name="AutoShape 9">
                  <a:extLst>
                    <a:ext uri="{FF2B5EF4-FFF2-40B4-BE49-F238E27FC236}">
                      <a16:creationId xmlns:a16="http://schemas.microsoft.com/office/drawing/2014/main" id="{81962062-EC9A-F24F-9558-981F5BA81EE5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2">
                  <a:extLst>
                    <a:ext uri="{FF2B5EF4-FFF2-40B4-BE49-F238E27FC236}">
                      <a16:creationId xmlns:a16="http://schemas.microsoft.com/office/drawing/2014/main" id="{381600BE-56F5-8C41-ABB0-E74474F146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44307949-D3A9-2049-AE69-9D00A2593E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17">
                <a:extLst>
                  <a:ext uri="{FF2B5EF4-FFF2-40B4-BE49-F238E27FC236}">
                    <a16:creationId xmlns:a16="http://schemas.microsoft.com/office/drawing/2014/main" id="{94406826-F5FC-014C-9E81-72DF17ABB3A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72" name="AutoShape 16">
                  <a:extLst>
                    <a:ext uri="{FF2B5EF4-FFF2-40B4-BE49-F238E27FC236}">
                      <a16:creationId xmlns:a16="http://schemas.microsoft.com/office/drawing/2014/main" id="{85544BAD-0C19-074A-BEA9-84EB986F0227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9">
                  <a:extLst>
                    <a:ext uri="{FF2B5EF4-FFF2-40B4-BE49-F238E27FC236}">
                      <a16:creationId xmlns:a16="http://schemas.microsoft.com/office/drawing/2014/main" id="{F16AC6AA-C44C-284C-9965-C1DF761F59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21">
                  <a:extLst>
                    <a:ext uri="{FF2B5EF4-FFF2-40B4-BE49-F238E27FC236}">
                      <a16:creationId xmlns:a16="http://schemas.microsoft.com/office/drawing/2014/main" id="{CC573E36-3B81-2E41-9EF1-367BD69881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24">
                <a:extLst>
                  <a:ext uri="{FF2B5EF4-FFF2-40B4-BE49-F238E27FC236}">
                    <a16:creationId xmlns:a16="http://schemas.microsoft.com/office/drawing/2014/main" id="{331DF3DD-0004-2440-90DB-71A689444E1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2789" y="2837950"/>
                <a:ext cx="892874" cy="282220"/>
                <a:chOff x="2664" y="1767"/>
                <a:chExt cx="541" cy="171"/>
              </a:xfrm>
            </p:grpSpPr>
            <p:sp>
              <p:nvSpPr>
                <p:cNvPr id="69" name="AutoShape 23">
                  <a:extLst>
                    <a:ext uri="{FF2B5EF4-FFF2-40B4-BE49-F238E27FC236}">
                      <a16:creationId xmlns:a16="http://schemas.microsoft.com/office/drawing/2014/main" id="{BE568EF1-07ED-C848-B765-B4DEE9A293A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26">
                  <a:extLst>
                    <a:ext uri="{FF2B5EF4-FFF2-40B4-BE49-F238E27FC236}">
                      <a16:creationId xmlns:a16="http://schemas.microsoft.com/office/drawing/2014/main" id="{F169E7F7-4600-8542-A6FF-9C8E3C4994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28">
                  <a:extLst>
                    <a:ext uri="{FF2B5EF4-FFF2-40B4-BE49-F238E27FC236}">
                      <a16:creationId xmlns:a16="http://schemas.microsoft.com/office/drawing/2014/main" id="{214DFEFA-CB91-4F4A-A3EA-5D2A9DE2AB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021E6CDD-30F9-3F4E-9F2B-5A9C3DB26472}"/>
                </a:ext>
              </a:extLst>
            </p:cNvPr>
            <p:cNvSpPr/>
            <p:nvPr/>
          </p:nvSpPr>
          <p:spPr bwMode="auto">
            <a:xfrm rot="19031080">
              <a:off x="5923174" y="3470174"/>
              <a:ext cx="299132" cy="584147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7DD806-0C82-6A4C-8212-1EADCF654321}"/>
                </a:ext>
              </a:extLst>
            </p:cNvPr>
            <p:cNvSpPr txBox="1"/>
            <p:nvPr/>
          </p:nvSpPr>
          <p:spPr>
            <a:xfrm>
              <a:off x="3446927" y="3510161"/>
              <a:ext cx="2769695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Region Proposal Network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F2C24F-063C-BA42-8992-ED8501ED9DB4}"/>
                </a:ext>
              </a:extLst>
            </p:cNvPr>
            <p:cNvGrpSpPr/>
            <p:nvPr/>
          </p:nvGrpSpPr>
          <p:grpSpPr>
            <a:xfrm>
              <a:off x="3974756" y="2618805"/>
              <a:ext cx="2617856" cy="821588"/>
              <a:chOff x="4083425" y="2560680"/>
              <a:chExt cx="2539986" cy="797149"/>
            </a:xfrm>
          </p:grpSpPr>
          <p:grpSp>
            <p:nvGrpSpPr>
              <p:cNvPr id="43" name="Group 4">
                <a:extLst>
                  <a:ext uri="{FF2B5EF4-FFF2-40B4-BE49-F238E27FC236}">
                    <a16:creationId xmlns:a16="http://schemas.microsoft.com/office/drawing/2014/main" id="{83CA0A1E-60FD-B34C-9A0E-E913BD2E383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62" name="AutoShape 3">
                  <a:extLst>
                    <a:ext uri="{FF2B5EF4-FFF2-40B4-BE49-F238E27FC236}">
                      <a16:creationId xmlns:a16="http://schemas.microsoft.com/office/drawing/2014/main" id="{CB23FEC7-032B-E749-98FF-19D4AA795E09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6">
                  <a:extLst>
                    <a:ext uri="{FF2B5EF4-FFF2-40B4-BE49-F238E27FC236}">
                      <a16:creationId xmlns:a16="http://schemas.microsoft.com/office/drawing/2014/main" id="{9677BD1F-7BE9-9143-8FEB-721A5C72EA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3F1EE846-DF4E-5D4E-A225-F6DC95BC4B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10">
                <a:extLst>
                  <a:ext uri="{FF2B5EF4-FFF2-40B4-BE49-F238E27FC236}">
                    <a16:creationId xmlns:a16="http://schemas.microsoft.com/office/drawing/2014/main" id="{D0D99C48-2EEE-9B4A-B229-4E9D1DC779C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57" name="AutoShape 9">
                  <a:extLst>
                    <a:ext uri="{FF2B5EF4-FFF2-40B4-BE49-F238E27FC236}">
                      <a16:creationId xmlns:a16="http://schemas.microsoft.com/office/drawing/2014/main" id="{26A6DB45-4609-D247-A0DC-F8B78CA72D71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11">
                  <a:extLst>
                    <a:ext uri="{FF2B5EF4-FFF2-40B4-BE49-F238E27FC236}">
                      <a16:creationId xmlns:a16="http://schemas.microsoft.com/office/drawing/2014/main" id="{AA01714A-28BC-8A42-A7D1-4D2E0D463A8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12">
                  <a:extLst>
                    <a:ext uri="{FF2B5EF4-FFF2-40B4-BE49-F238E27FC236}">
                      <a16:creationId xmlns:a16="http://schemas.microsoft.com/office/drawing/2014/main" id="{D9DAACF4-EF75-4F46-8888-52F3FB2A06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13">
                  <a:extLst>
                    <a:ext uri="{FF2B5EF4-FFF2-40B4-BE49-F238E27FC236}">
                      <a16:creationId xmlns:a16="http://schemas.microsoft.com/office/drawing/2014/main" id="{2E77938A-DE5E-0C45-94E2-980C977910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14">
                  <a:extLst>
                    <a:ext uri="{FF2B5EF4-FFF2-40B4-BE49-F238E27FC236}">
                      <a16:creationId xmlns:a16="http://schemas.microsoft.com/office/drawing/2014/main" id="{AE88CFED-A0F5-DE44-8FB0-80BD96E574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17">
                <a:extLst>
                  <a:ext uri="{FF2B5EF4-FFF2-40B4-BE49-F238E27FC236}">
                    <a16:creationId xmlns:a16="http://schemas.microsoft.com/office/drawing/2014/main" id="{4FD4C0D0-FE64-6048-A04D-DFF81032593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52" name="AutoShape 16">
                  <a:extLst>
                    <a:ext uri="{FF2B5EF4-FFF2-40B4-BE49-F238E27FC236}">
                      <a16:creationId xmlns:a16="http://schemas.microsoft.com/office/drawing/2014/main" id="{C5D0CA04-B933-4445-8DEC-2B8F1DC85B5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677AF703-637D-4B49-8E03-447311811ED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C841C5F-8E3D-0B41-9518-96F777959F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AC78CFC1-64EA-9C4C-95ED-B01C9FECDC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21">
                  <a:extLst>
                    <a:ext uri="{FF2B5EF4-FFF2-40B4-BE49-F238E27FC236}">
                      <a16:creationId xmlns:a16="http://schemas.microsoft.com/office/drawing/2014/main" id="{B417A69F-F089-2847-9E9F-AA3E1A1973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24">
                <a:extLst>
                  <a:ext uri="{FF2B5EF4-FFF2-40B4-BE49-F238E27FC236}">
                    <a16:creationId xmlns:a16="http://schemas.microsoft.com/office/drawing/2014/main" id="{CE0D5328-CC28-8342-BAAD-EEE24617346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47" name="AutoShape 23">
                  <a:extLst>
                    <a:ext uri="{FF2B5EF4-FFF2-40B4-BE49-F238E27FC236}">
                      <a16:creationId xmlns:a16="http://schemas.microsoft.com/office/drawing/2014/main" id="{08CDE2F7-E810-484E-BD8F-FF2D3422C74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25">
                  <a:extLst>
                    <a:ext uri="{FF2B5EF4-FFF2-40B4-BE49-F238E27FC236}">
                      <a16:creationId xmlns:a16="http://schemas.microsoft.com/office/drawing/2014/main" id="{BE651E07-1CC8-2B42-89B2-6456B4A76C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26">
                  <a:extLst>
                    <a:ext uri="{FF2B5EF4-FFF2-40B4-BE49-F238E27FC236}">
                      <a16:creationId xmlns:a16="http://schemas.microsoft.com/office/drawing/2014/main" id="{49256F46-5E95-A848-B266-BF4AD5BA90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7">
                  <a:extLst>
                    <a:ext uri="{FF2B5EF4-FFF2-40B4-BE49-F238E27FC236}">
                      <a16:creationId xmlns:a16="http://schemas.microsoft.com/office/drawing/2014/main" id="{FCF321A7-E871-D24C-9A01-11F10B539A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8">
                  <a:extLst>
                    <a:ext uri="{FF2B5EF4-FFF2-40B4-BE49-F238E27FC236}">
                      <a16:creationId xmlns:a16="http://schemas.microsoft.com/office/drawing/2014/main" id="{98FD0206-4E26-B94F-AB53-D64898F525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AF07C1-DA9D-D64B-B518-EDAC6F527B12}"/>
                </a:ext>
              </a:extLst>
            </p:cNvPr>
            <p:cNvSpPr txBox="1"/>
            <p:nvPr/>
          </p:nvSpPr>
          <p:spPr>
            <a:xfrm>
              <a:off x="2841913" y="2689151"/>
              <a:ext cx="1777525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proposals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FEC58A-14EF-224A-B243-5BA286CA1C3C}"/>
                </a:ext>
              </a:extLst>
            </p:cNvPr>
            <p:cNvGrpSpPr/>
            <p:nvPr/>
          </p:nvGrpSpPr>
          <p:grpSpPr>
            <a:xfrm>
              <a:off x="5262423" y="1357210"/>
              <a:ext cx="2617856" cy="821588"/>
              <a:chOff x="4083425" y="2560680"/>
              <a:chExt cx="2539986" cy="797149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ED6524F5-B60D-C348-A743-99C63703DA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V="1">
                <a:off x="4083425" y="2560680"/>
                <a:ext cx="2539986" cy="797149"/>
                <a:chOff x="1907" y="1601"/>
                <a:chExt cx="1539" cy="483"/>
              </a:xfrm>
            </p:grpSpPr>
            <p:sp>
              <p:nvSpPr>
                <p:cNvPr id="39" name="AutoShape 3">
                  <a:extLst>
                    <a:ext uri="{FF2B5EF4-FFF2-40B4-BE49-F238E27FC236}">
                      <a16:creationId xmlns:a16="http://schemas.microsoft.com/office/drawing/2014/main" id="{4D4E5A6C-1E50-844F-946B-0DC05324CD54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07" y="1601"/>
                  <a:ext cx="1539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0" name="Picture 5">
                  <a:extLst>
                    <a:ext uri="{FF2B5EF4-FFF2-40B4-BE49-F238E27FC236}">
                      <a16:creationId xmlns:a16="http://schemas.microsoft.com/office/drawing/2014/main" id="{EB7B1FEE-E81C-0548-957E-BC465651E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B12029"/>
                    </a:clrFrom>
                    <a:clrTo>
                      <a:srgbClr val="B12029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8" y="1604"/>
                  <a:ext cx="1519" cy="4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" name="Freeform 6">
                  <a:extLst>
                    <a:ext uri="{FF2B5EF4-FFF2-40B4-BE49-F238E27FC236}">
                      <a16:creationId xmlns:a16="http://schemas.microsoft.com/office/drawing/2014/main" id="{82FE5A74-F02E-514F-BDB4-D8E898EEEF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close/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  <a:close/>
                    </a:path>
                  </a:pathLst>
                </a:custGeom>
                <a:solidFill>
                  <a:srgbClr val="BE1E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7">
                  <a:extLst>
                    <a:ext uri="{FF2B5EF4-FFF2-40B4-BE49-F238E27FC236}">
                      <a16:creationId xmlns:a16="http://schemas.microsoft.com/office/drawing/2014/main" id="{FDF87F44-11EA-D045-93E2-7DBB00B825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09" y="1601"/>
                  <a:ext cx="1535" cy="483"/>
                </a:xfrm>
                <a:custGeom>
                  <a:avLst/>
                  <a:gdLst>
                    <a:gd name="T0" fmla="*/ 26 w 1535"/>
                    <a:gd name="T1" fmla="*/ 474 h 483"/>
                    <a:gd name="T2" fmla="*/ 428 w 1535"/>
                    <a:gd name="T3" fmla="*/ 9 h 483"/>
                    <a:gd name="T4" fmla="*/ 1509 w 1535"/>
                    <a:gd name="T5" fmla="*/ 9 h 483"/>
                    <a:gd name="T6" fmla="*/ 1107 w 1535"/>
                    <a:gd name="T7" fmla="*/ 474 h 483"/>
                    <a:gd name="T8" fmla="*/ 26 w 1535"/>
                    <a:gd name="T9" fmla="*/ 474 h 483"/>
                    <a:gd name="T10" fmla="*/ 1535 w 1535"/>
                    <a:gd name="T11" fmla="*/ 0 h 483"/>
                    <a:gd name="T12" fmla="*/ 421 w 1535"/>
                    <a:gd name="T13" fmla="*/ 0 h 483"/>
                    <a:gd name="T14" fmla="*/ 0 w 1535"/>
                    <a:gd name="T15" fmla="*/ 483 h 483"/>
                    <a:gd name="T16" fmla="*/ 1116 w 1535"/>
                    <a:gd name="T17" fmla="*/ 483 h 483"/>
                    <a:gd name="T18" fmla="*/ 1535 w 1535"/>
                    <a:gd name="T19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35" h="483">
                      <a:moveTo>
                        <a:pt x="26" y="474"/>
                      </a:moveTo>
                      <a:lnTo>
                        <a:pt x="428" y="9"/>
                      </a:lnTo>
                      <a:lnTo>
                        <a:pt x="1509" y="9"/>
                      </a:lnTo>
                      <a:lnTo>
                        <a:pt x="1107" y="474"/>
                      </a:lnTo>
                      <a:lnTo>
                        <a:pt x="26" y="474"/>
                      </a:lnTo>
                      <a:moveTo>
                        <a:pt x="1535" y="0"/>
                      </a:moveTo>
                      <a:lnTo>
                        <a:pt x="421" y="0"/>
                      </a:lnTo>
                      <a:lnTo>
                        <a:pt x="0" y="483"/>
                      </a:lnTo>
                      <a:lnTo>
                        <a:pt x="1116" y="483"/>
                      </a:lnTo>
                      <a:lnTo>
                        <a:pt x="153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10">
                <a:extLst>
                  <a:ext uri="{FF2B5EF4-FFF2-40B4-BE49-F238E27FC236}">
                    <a16:creationId xmlns:a16="http://schemas.microsoft.com/office/drawing/2014/main" id="{6CEDE937-4AE7-C844-A55F-2CB0F39282F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68272" y="2973284"/>
                <a:ext cx="981996" cy="310278"/>
                <a:chOff x="2019" y="1849"/>
                <a:chExt cx="595" cy="188"/>
              </a:xfrm>
            </p:grpSpPr>
            <p:sp>
              <p:nvSpPr>
                <p:cNvPr id="34" name="AutoShape 9">
                  <a:extLst>
                    <a:ext uri="{FF2B5EF4-FFF2-40B4-BE49-F238E27FC236}">
                      <a16:creationId xmlns:a16="http://schemas.microsoft.com/office/drawing/2014/main" id="{9E43B66E-2231-F44E-A9D8-BE206CB63604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019" y="1849"/>
                  <a:ext cx="595" cy="1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1">
                  <a:extLst>
                    <a:ext uri="{FF2B5EF4-FFF2-40B4-BE49-F238E27FC236}">
                      <a16:creationId xmlns:a16="http://schemas.microsoft.com/office/drawing/2014/main" id="{5BFACD8F-0203-9D49-B5AD-C2A16A018C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A2227336-8394-964D-A8C8-E8CEBC1722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A62023EB-02CF-C345-A6F7-B8808090127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close/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DF5656F5-C02B-6F45-9861-C282CEF766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8" y="1850"/>
                  <a:ext cx="597" cy="187"/>
                </a:xfrm>
                <a:custGeom>
                  <a:avLst/>
                  <a:gdLst>
                    <a:gd name="T0" fmla="*/ 14 w 597"/>
                    <a:gd name="T1" fmla="*/ 182 h 187"/>
                    <a:gd name="T2" fmla="*/ 168 w 597"/>
                    <a:gd name="T3" fmla="*/ 5 h 187"/>
                    <a:gd name="T4" fmla="*/ 583 w 597"/>
                    <a:gd name="T5" fmla="*/ 5 h 187"/>
                    <a:gd name="T6" fmla="*/ 429 w 597"/>
                    <a:gd name="T7" fmla="*/ 182 h 187"/>
                    <a:gd name="T8" fmla="*/ 14 w 597"/>
                    <a:gd name="T9" fmla="*/ 182 h 187"/>
                    <a:gd name="T10" fmla="*/ 597 w 597"/>
                    <a:gd name="T11" fmla="*/ 0 h 187"/>
                    <a:gd name="T12" fmla="*/ 164 w 597"/>
                    <a:gd name="T13" fmla="*/ 0 h 187"/>
                    <a:gd name="T14" fmla="*/ 0 w 597"/>
                    <a:gd name="T15" fmla="*/ 187 h 187"/>
                    <a:gd name="T16" fmla="*/ 433 w 597"/>
                    <a:gd name="T17" fmla="*/ 187 h 187"/>
                    <a:gd name="T18" fmla="*/ 597 w 597"/>
                    <a:gd name="T1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7" h="187">
                      <a:moveTo>
                        <a:pt x="14" y="182"/>
                      </a:moveTo>
                      <a:lnTo>
                        <a:pt x="168" y="5"/>
                      </a:lnTo>
                      <a:lnTo>
                        <a:pt x="583" y="5"/>
                      </a:lnTo>
                      <a:lnTo>
                        <a:pt x="429" y="182"/>
                      </a:lnTo>
                      <a:lnTo>
                        <a:pt x="14" y="182"/>
                      </a:lnTo>
                      <a:moveTo>
                        <a:pt x="597" y="0"/>
                      </a:moveTo>
                      <a:lnTo>
                        <a:pt x="164" y="0"/>
                      </a:lnTo>
                      <a:lnTo>
                        <a:pt x="0" y="187"/>
                      </a:lnTo>
                      <a:lnTo>
                        <a:pt x="433" y="187"/>
                      </a:lnTo>
                      <a:lnTo>
                        <a:pt x="59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17">
                <a:extLst>
                  <a:ext uri="{FF2B5EF4-FFF2-40B4-BE49-F238E27FC236}">
                    <a16:creationId xmlns:a16="http://schemas.microsoft.com/office/drawing/2014/main" id="{4336C943-10F6-E648-97DE-330211DBEB9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14934" y="2654753"/>
                <a:ext cx="547937" cy="173294"/>
                <a:chOff x="2532" y="1656"/>
                <a:chExt cx="332" cy="105"/>
              </a:xfrm>
            </p:grpSpPr>
            <p:sp>
              <p:nvSpPr>
                <p:cNvPr id="29" name="AutoShape 16">
                  <a:extLst>
                    <a:ext uri="{FF2B5EF4-FFF2-40B4-BE49-F238E27FC236}">
                      <a16:creationId xmlns:a16="http://schemas.microsoft.com/office/drawing/2014/main" id="{905A636E-4F79-264D-9BAC-0E630B3CB1D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32" y="1656"/>
                  <a:ext cx="332" cy="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18">
                  <a:extLst>
                    <a:ext uri="{FF2B5EF4-FFF2-40B4-BE49-F238E27FC236}">
                      <a16:creationId xmlns:a16="http://schemas.microsoft.com/office/drawing/2014/main" id="{0F4C8300-89A3-6347-8FBD-0DF594B513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19">
                  <a:extLst>
                    <a:ext uri="{FF2B5EF4-FFF2-40B4-BE49-F238E27FC236}">
                      <a16:creationId xmlns:a16="http://schemas.microsoft.com/office/drawing/2014/main" id="{6159FAB6-0623-6648-AC96-A7F20F137D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20">
                  <a:extLst>
                    <a:ext uri="{FF2B5EF4-FFF2-40B4-BE49-F238E27FC236}">
                      <a16:creationId xmlns:a16="http://schemas.microsoft.com/office/drawing/2014/main" id="{E6C3DA84-FB33-5947-AD85-8B199B1B98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close/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21">
                  <a:extLst>
                    <a:ext uri="{FF2B5EF4-FFF2-40B4-BE49-F238E27FC236}">
                      <a16:creationId xmlns:a16="http://schemas.microsoft.com/office/drawing/2014/main" id="{76033CAC-40B9-B14D-A7F4-2840F5CE0E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2" y="1657"/>
                  <a:ext cx="332" cy="104"/>
                </a:xfrm>
                <a:custGeom>
                  <a:avLst/>
                  <a:gdLst>
                    <a:gd name="T0" fmla="*/ 7 w 332"/>
                    <a:gd name="T1" fmla="*/ 101 h 104"/>
                    <a:gd name="T2" fmla="*/ 93 w 332"/>
                    <a:gd name="T3" fmla="*/ 3 h 104"/>
                    <a:gd name="T4" fmla="*/ 325 w 332"/>
                    <a:gd name="T5" fmla="*/ 3 h 104"/>
                    <a:gd name="T6" fmla="*/ 239 w 332"/>
                    <a:gd name="T7" fmla="*/ 101 h 104"/>
                    <a:gd name="T8" fmla="*/ 7 w 332"/>
                    <a:gd name="T9" fmla="*/ 101 h 104"/>
                    <a:gd name="T10" fmla="*/ 332 w 332"/>
                    <a:gd name="T11" fmla="*/ 0 h 104"/>
                    <a:gd name="T12" fmla="*/ 91 w 332"/>
                    <a:gd name="T13" fmla="*/ 0 h 104"/>
                    <a:gd name="T14" fmla="*/ 0 w 332"/>
                    <a:gd name="T15" fmla="*/ 104 h 104"/>
                    <a:gd name="T16" fmla="*/ 241 w 332"/>
                    <a:gd name="T17" fmla="*/ 104 h 104"/>
                    <a:gd name="T18" fmla="*/ 332 w 332"/>
                    <a:gd name="T19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2" h="104">
                      <a:moveTo>
                        <a:pt x="7" y="101"/>
                      </a:moveTo>
                      <a:lnTo>
                        <a:pt x="93" y="3"/>
                      </a:lnTo>
                      <a:lnTo>
                        <a:pt x="325" y="3"/>
                      </a:lnTo>
                      <a:lnTo>
                        <a:pt x="239" y="101"/>
                      </a:lnTo>
                      <a:lnTo>
                        <a:pt x="7" y="101"/>
                      </a:lnTo>
                      <a:moveTo>
                        <a:pt x="332" y="0"/>
                      </a:moveTo>
                      <a:lnTo>
                        <a:pt x="91" y="0"/>
                      </a:lnTo>
                      <a:lnTo>
                        <a:pt x="0" y="104"/>
                      </a:lnTo>
                      <a:lnTo>
                        <a:pt x="241" y="104"/>
                      </a:lnTo>
                      <a:lnTo>
                        <a:pt x="3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88692EB-813F-5C42-95ED-5C9C773F725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334439" y="2837950"/>
                <a:ext cx="889573" cy="282220"/>
                <a:chOff x="2665" y="1767"/>
                <a:chExt cx="539" cy="171"/>
              </a:xfrm>
            </p:grpSpPr>
            <p:sp>
              <p:nvSpPr>
                <p:cNvPr id="24" name="AutoShape 23">
                  <a:extLst>
                    <a:ext uri="{FF2B5EF4-FFF2-40B4-BE49-F238E27FC236}">
                      <a16:creationId xmlns:a16="http://schemas.microsoft.com/office/drawing/2014/main" id="{4EE7DDE3-6CE6-D244-8550-634BCC05A7A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65" y="1767"/>
                  <a:ext cx="539" cy="1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6FADD52E-3208-A14C-BF65-F372582A77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3E9984D4-8938-C94B-8066-24F188E14F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75EBB2C6-3FA1-6A4B-B426-5DDD8FA301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close/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rgbClr val="9294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3E6DB2E0-DD33-8B44-87F4-AFC338B459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1768"/>
                  <a:ext cx="541" cy="170"/>
                </a:xfrm>
                <a:custGeom>
                  <a:avLst/>
                  <a:gdLst>
                    <a:gd name="T0" fmla="*/ 13 w 541"/>
                    <a:gd name="T1" fmla="*/ 165 h 170"/>
                    <a:gd name="T2" fmla="*/ 153 w 541"/>
                    <a:gd name="T3" fmla="*/ 5 h 170"/>
                    <a:gd name="T4" fmla="*/ 528 w 541"/>
                    <a:gd name="T5" fmla="*/ 5 h 170"/>
                    <a:gd name="T6" fmla="*/ 388 w 541"/>
                    <a:gd name="T7" fmla="*/ 165 h 170"/>
                    <a:gd name="T8" fmla="*/ 13 w 541"/>
                    <a:gd name="T9" fmla="*/ 165 h 170"/>
                    <a:gd name="T10" fmla="*/ 541 w 541"/>
                    <a:gd name="T11" fmla="*/ 0 h 170"/>
                    <a:gd name="T12" fmla="*/ 148 w 541"/>
                    <a:gd name="T13" fmla="*/ 0 h 170"/>
                    <a:gd name="T14" fmla="*/ 0 w 541"/>
                    <a:gd name="T15" fmla="*/ 170 h 170"/>
                    <a:gd name="T16" fmla="*/ 393 w 541"/>
                    <a:gd name="T17" fmla="*/ 170 h 170"/>
                    <a:gd name="T18" fmla="*/ 541 w 541"/>
                    <a:gd name="T1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1" h="170">
                      <a:moveTo>
                        <a:pt x="13" y="165"/>
                      </a:moveTo>
                      <a:lnTo>
                        <a:pt x="153" y="5"/>
                      </a:lnTo>
                      <a:lnTo>
                        <a:pt x="528" y="5"/>
                      </a:lnTo>
                      <a:lnTo>
                        <a:pt x="388" y="165"/>
                      </a:lnTo>
                      <a:lnTo>
                        <a:pt x="13" y="165"/>
                      </a:lnTo>
                      <a:moveTo>
                        <a:pt x="541" y="0"/>
                      </a:moveTo>
                      <a:lnTo>
                        <a:pt x="148" y="0"/>
                      </a:lnTo>
                      <a:lnTo>
                        <a:pt x="0" y="170"/>
                      </a:lnTo>
                      <a:lnTo>
                        <a:pt x="393" y="170"/>
                      </a:lnTo>
                      <a:lnTo>
                        <a:pt x="54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4EA9D792-C82D-6E4A-8050-87ED7A9372C2}"/>
                </a:ext>
              </a:extLst>
            </p:cNvPr>
            <p:cNvSpPr/>
            <p:nvPr/>
          </p:nvSpPr>
          <p:spPr bwMode="auto">
            <a:xfrm>
              <a:off x="6765411" y="2368128"/>
              <a:ext cx="299132" cy="1653468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BB1D9F12-839A-3242-9212-179817FE7EF8}"/>
                </a:ext>
              </a:extLst>
            </p:cNvPr>
            <p:cNvSpPr/>
            <p:nvPr/>
          </p:nvSpPr>
          <p:spPr bwMode="auto">
            <a:xfrm rot="2568920" flipH="1">
              <a:off x="5923174" y="2264676"/>
              <a:ext cx="299132" cy="584147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FDA77708-41B2-CA4A-81E9-E1F2E908D766}"/>
                </a:ext>
              </a:extLst>
            </p:cNvPr>
            <p:cNvSpPr/>
            <p:nvPr/>
          </p:nvSpPr>
          <p:spPr bwMode="auto">
            <a:xfrm>
              <a:off x="6271871" y="1130431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7FEEF0-D095-CD41-A1F3-78B3F054BCD6}"/>
                </a:ext>
              </a:extLst>
            </p:cNvPr>
            <p:cNvSpPr txBox="1"/>
            <p:nvPr/>
          </p:nvSpPr>
          <p:spPr>
            <a:xfrm>
              <a:off x="7146140" y="1764451"/>
              <a:ext cx="1889810" cy="387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RoI</a:t>
              </a:r>
              <a:r>
                <a:rPr lang="en-US" sz="1600" dirty="0">
                  <a:latin typeface="+mj-lt"/>
                </a:rPr>
                <a:t> pooling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D054C8B-6531-B44A-8E88-2444AE958B99}"/>
                </a:ext>
              </a:extLst>
            </p:cNvPr>
            <p:cNvSpPr txBox="1"/>
            <p:nvPr/>
          </p:nvSpPr>
          <p:spPr>
            <a:xfrm>
              <a:off x="3796241" y="7854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Classification  loss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9CFA2E2-DCA1-2C44-AB1F-44D3C5881DB8}"/>
                </a:ext>
              </a:extLst>
            </p:cNvPr>
            <p:cNvSpPr txBox="1"/>
            <p:nvPr/>
          </p:nvSpPr>
          <p:spPr>
            <a:xfrm>
              <a:off x="7106456" y="81921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Bounding-box regression loss</a:t>
              </a:r>
            </a:p>
          </p:txBody>
        </p:sp>
        <p:sp>
          <p:nvSpPr>
            <p:cNvPr id="84" name="Up Arrow 83">
              <a:extLst>
                <a:ext uri="{FF2B5EF4-FFF2-40B4-BE49-F238E27FC236}">
                  <a16:creationId xmlns:a16="http://schemas.microsoft.com/office/drawing/2014/main" id="{B6165A12-7E81-234A-A823-9FE945799251}"/>
                </a:ext>
              </a:extLst>
            </p:cNvPr>
            <p:cNvSpPr/>
            <p:nvPr/>
          </p:nvSpPr>
          <p:spPr bwMode="auto">
            <a:xfrm rot="18900000">
              <a:off x="5854876" y="564225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85" name="Up Arrow 84">
              <a:extLst>
                <a:ext uri="{FF2B5EF4-FFF2-40B4-BE49-F238E27FC236}">
                  <a16:creationId xmlns:a16="http://schemas.microsoft.com/office/drawing/2014/main" id="{50D1DBFA-13A7-EF41-8C23-E6EC4E52171B}"/>
                </a:ext>
              </a:extLst>
            </p:cNvPr>
            <p:cNvSpPr/>
            <p:nvPr/>
          </p:nvSpPr>
          <p:spPr bwMode="auto">
            <a:xfrm rot="2700000">
              <a:off x="6640832" y="564226"/>
              <a:ext cx="299132" cy="512548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C27A0F8-3B32-C440-9E4D-B89009DCD6AA}"/>
                </a:ext>
              </a:extLst>
            </p:cNvPr>
            <p:cNvSpPr txBox="1"/>
            <p:nvPr/>
          </p:nvSpPr>
          <p:spPr>
            <a:xfrm>
              <a:off x="6231297" y="806804"/>
              <a:ext cx="373301" cy="387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…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30509D3-BB8F-DA4E-B82B-AEDFAD57FEBB}"/>
                </a:ext>
              </a:extLst>
            </p:cNvPr>
            <p:cNvSpPr txBox="1"/>
            <p:nvPr/>
          </p:nvSpPr>
          <p:spPr>
            <a:xfrm>
              <a:off x="1091864" y="136945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Classification  loss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A033195-09E6-F841-9F29-89A60F0DAB5E}"/>
                </a:ext>
              </a:extLst>
            </p:cNvPr>
            <p:cNvSpPr txBox="1"/>
            <p:nvPr/>
          </p:nvSpPr>
          <p:spPr>
            <a:xfrm>
              <a:off x="3216359" y="1369459"/>
              <a:ext cx="1889810" cy="6701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Bounding-box regression loss</a:t>
              </a:r>
            </a:p>
          </p:txBody>
        </p:sp>
        <p:sp>
          <p:nvSpPr>
            <p:cNvPr id="89" name="Up Arrow 88">
              <a:extLst>
                <a:ext uri="{FF2B5EF4-FFF2-40B4-BE49-F238E27FC236}">
                  <a16:creationId xmlns:a16="http://schemas.microsoft.com/office/drawing/2014/main" id="{9917B107-20F9-194F-B5DA-BE114F47CD24}"/>
                </a:ext>
              </a:extLst>
            </p:cNvPr>
            <p:cNvSpPr/>
            <p:nvPr/>
          </p:nvSpPr>
          <p:spPr bwMode="auto">
            <a:xfrm rot="18900000">
              <a:off x="2994886" y="2146213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  <p:sp>
          <p:nvSpPr>
            <p:cNvPr id="90" name="Up Arrow 89">
              <a:extLst>
                <a:ext uri="{FF2B5EF4-FFF2-40B4-BE49-F238E27FC236}">
                  <a16:creationId xmlns:a16="http://schemas.microsoft.com/office/drawing/2014/main" id="{F9EFA8BC-9000-4A40-89FE-8A199462533A}"/>
                </a:ext>
              </a:extLst>
            </p:cNvPr>
            <p:cNvSpPr/>
            <p:nvPr/>
          </p:nvSpPr>
          <p:spPr bwMode="auto">
            <a:xfrm>
              <a:off x="3926566" y="2099386"/>
              <a:ext cx="299132" cy="512549"/>
            </a:xfrm>
            <a:prstGeom prst="upArrow">
              <a:avLst/>
            </a:prstGeom>
            <a:solidFill>
              <a:srgbClr val="FF99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B3FE7A7-190F-D24A-A47D-4F86FBFFD99D}"/>
              </a:ext>
            </a:extLst>
          </p:cNvPr>
          <p:cNvSpPr txBox="1"/>
          <p:nvPr/>
        </p:nvSpPr>
        <p:spPr>
          <a:xfrm>
            <a:off x="10195941" y="6546899"/>
            <a:ext cx="1996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Source: R. </a:t>
            </a:r>
            <a:r>
              <a:rPr lang="en-US" dirty="0" err="1"/>
              <a:t>Girshick</a:t>
            </a:r>
            <a:r>
              <a:rPr lang="en-US" dirty="0"/>
              <a:t>, K. He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E14CD65-2ABF-4945-92AD-80967D893C67}"/>
              </a:ext>
            </a:extLst>
          </p:cNvPr>
          <p:cNvSpPr txBox="1"/>
          <p:nvPr/>
        </p:nvSpPr>
        <p:spPr>
          <a:xfrm>
            <a:off x="21214" y="6546899"/>
            <a:ext cx="824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Ren et al, “Faster R-CNN: Towards Real-Time Object Detection with Region Proposal Networks”, NIPS 2015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D656D3-1E1D-4ADB-A749-BF61D7388715}"/>
              </a:ext>
            </a:extLst>
          </p:cNvPr>
          <p:cNvSpPr txBox="1"/>
          <p:nvPr/>
        </p:nvSpPr>
        <p:spPr>
          <a:xfrm>
            <a:off x="210421" y="995980"/>
            <a:ext cx="40317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Faster R-CNN is a</a:t>
            </a:r>
          </a:p>
          <a:p>
            <a:r>
              <a:rPr lang="en-US" sz="2000" dirty="0"/>
              <a:t>Two-stage object detector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459C318-CD72-47C4-BFD7-AA62DD84580B}"/>
              </a:ext>
            </a:extLst>
          </p:cNvPr>
          <p:cNvSpPr txBox="1"/>
          <p:nvPr/>
        </p:nvSpPr>
        <p:spPr>
          <a:xfrm>
            <a:off x="210421" y="1875941"/>
            <a:ext cx="4031795" cy="101566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First stage: Run once per image</a:t>
            </a:r>
          </a:p>
          <a:p>
            <a:r>
              <a:rPr lang="en-US" sz="2000" dirty="0"/>
              <a:t>- Backbone network</a:t>
            </a:r>
          </a:p>
          <a:p>
            <a:r>
              <a:rPr lang="en-US" sz="2000" dirty="0"/>
              <a:t>- Region proposal network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AE4454B-F5F1-4B26-9554-68D7564A27B9}"/>
              </a:ext>
            </a:extLst>
          </p:cNvPr>
          <p:cNvSpPr txBox="1"/>
          <p:nvPr/>
        </p:nvSpPr>
        <p:spPr>
          <a:xfrm>
            <a:off x="210421" y="3134911"/>
            <a:ext cx="4031795" cy="132343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Second stage: Run once per region</a:t>
            </a:r>
          </a:p>
          <a:p>
            <a:r>
              <a:rPr lang="en-US" sz="2000" dirty="0"/>
              <a:t>- Crop features: </a:t>
            </a:r>
            <a:r>
              <a:rPr lang="en-US" sz="2000" dirty="0" err="1"/>
              <a:t>RoI</a:t>
            </a:r>
            <a:r>
              <a:rPr lang="en-US" sz="2000" dirty="0"/>
              <a:t> pool / align</a:t>
            </a:r>
          </a:p>
          <a:p>
            <a:r>
              <a:rPr lang="en-US" sz="2000" dirty="0"/>
              <a:t>- Predict object class</a:t>
            </a:r>
          </a:p>
          <a:p>
            <a:r>
              <a:rPr lang="en-US" sz="2000" dirty="0"/>
              <a:t>- Prediction </a:t>
            </a:r>
            <a:r>
              <a:rPr lang="en-US" sz="2000" dirty="0" err="1"/>
              <a:t>bbox</a:t>
            </a:r>
            <a:r>
              <a:rPr lang="en-US" sz="2000" dirty="0"/>
              <a:t> offset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9001FB-589F-49B9-B710-6338999C1474}"/>
              </a:ext>
            </a:extLst>
          </p:cNvPr>
          <p:cNvSpPr/>
          <p:nvPr/>
        </p:nvSpPr>
        <p:spPr>
          <a:xfrm>
            <a:off x="5829300" y="1898366"/>
            <a:ext cx="5871302" cy="455515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398DB0E-A940-4F3C-BECE-4AA4180912F9}"/>
              </a:ext>
            </a:extLst>
          </p:cNvPr>
          <p:cNvSpPr/>
          <p:nvPr/>
        </p:nvSpPr>
        <p:spPr>
          <a:xfrm>
            <a:off x="6629400" y="792039"/>
            <a:ext cx="5071202" cy="82296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A0270DC-2DCA-4D35-B7E3-AC785CF11A80}"/>
              </a:ext>
            </a:extLst>
          </p:cNvPr>
          <p:cNvSpPr txBox="1"/>
          <p:nvPr/>
        </p:nvSpPr>
        <p:spPr>
          <a:xfrm>
            <a:off x="3541968" y="837690"/>
            <a:ext cx="26860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Question: Do we really</a:t>
            </a:r>
          </a:p>
          <a:p>
            <a:r>
              <a:rPr lang="en-US" sz="2000" dirty="0"/>
              <a:t>need the second stage?</a:t>
            </a:r>
          </a:p>
        </p:txBody>
      </p:sp>
    </p:spTree>
    <p:extLst>
      <p:ext uri="{BB962C8B-B14F-4D97-AF65-F5344CB8AC3E}">
        <p14:creationId xmlns:p14="http://schemas.microsoft.com/office/powerpoint/2010/main" val="6915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F12A493-6854-490E-9238-1C18A25441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4255473" y="2059309"/>
            <a:ext cx="2855859" cy="2485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9ABB9-E703-40C0-B1A0-B90C01AC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Object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5D561-BD1B-4784-BDC8-B090858C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C11ED-B1FF-43F5-9B68-6A8590196F1B}"/>
              </a:ext>
            </a:extLst>
          </p:cNvPr>
          <p:cNvSpPr txBox="1"/>
          <p:nvPr/>
        </p:nvSpPr>
        <p:spPr>
          <a:xfrm>
            <a:off x="337091" y="5183981"/>
            <a:ext cx="2902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  <a:p>
            <a:pPr algn="ctr"/>
            <a:r>
              <a:rPr lang="en-US" dirty="0"/>
              <a:t>(e.g., 3 × 640 × 480)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7CFF6A9E-3BDB-4C17-B3F6-100CFFDA2E4C}"/>
              </a:ext>
            </a:extLst>
          </p:cNvPr>
          <p:cNvSpPr/>
          <p:nvPr/>
        </p:nvSpPr>
        <p:spPr>
          <a:xfrm rot="5400000">
            <a:off x="2833413" y="2987670"/>
            <a:ext cx="1442680" cy="458913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AED3E-1288-470A-AB98-601B06A4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1" y="2032585"/>
            <a:ext cx="2902638" cy="251189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90906EA-E663-440D-9F14-A03B652CC5A4}"/>
              </a:ext>
            </a:extLst>
          </p:cNvPr>
          <p:cNvSpPr txBox="1"/>
          <p:nvPr/>
        </p:nvSpPr>
        <p:spPr>
          <a:xfrm>
            <a:off x="4255475" y="5183981"/>
            <a:ext cx="2834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Features</a:t>
            </a:r>
          </a:p>
          <a:p>
            <a:pPr algn="ctr"/>
            <a:r>
              <a:rPr lang="en-US" dirty="0"/>
              <a:t>(e.g., 512 × 20 × 15)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B6BCB2-7562-4DBC-9993-EE120CE913D6}"/>
              </a:ext>
            </a:extLst>
          </p:cNvPr>
          <p:cNvSpPr txBox="1"/>
          <p:nvPr/>
        </p:nvSpPr>
        <p:spPr>
          <a:xfrm>
            <a:off x="152400" y="910975"/>
            <a:ext cx="278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backbone CNN to get features aligned to input image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F5676E-921A-4E7E-826C-EF678DB1D9C0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8CD111-E46D-4100-A9FE-D1097EFEA53C}"/>
              </a:ext>
            </a:extLst>
          </p:cNvPr>
          <p:cNvGrpSpPr/>
          <p:nvPr/>
        </p:nvGrpSpPr>
        <p:grpSpPr>
          <a:xfrm>
            <a:off x="4255474" y="1819274"/>
            <a:ext cx="3089278" cy="2725212"/>
            <a:chOff x="4663440" y="1819274"/>
            <a:chExt cx="3089278" cy="2725212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6868A74-6419-4A20-A9C2-5BC3221A588D}"/>
                </a:ext>
              </a:extLst>
            </p:cNvPr>
            <p:cNvSpPr/>
            <p:nvPr/>
          </p:nvSpPr>
          <p:spPr>
            <a:xfrm>
              <a:off x="4663440" y="1819274"/>
              <a:ext cx="3089278" cy="2725209"/>
            </a:xfrm>
            <a:prstGeom prst="cube">
              <a:avLst>
                <a:gd name="adj" fmla="val 8942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82A146B-4649-4E60-8CA0-DDDFED032C42}"/>
                </a:ext>
              </a:extLst>
            </p:cNvPr>
            <p:cNvGrpSpPr/>
            <p:nvPr/>
          </p:nvGrpSpPr>
          <p:grpSpPr>
            <a:xfrm>
              <a:off x="4672965" y="2073066"/>
              <a:ext cx="2824481" cy="2471420"/>
              <a:chOff x="4663439" y="3312478"/>
              <a:chExt cx="2824481" cy="247142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C8B4917-E689-4A3B-8358-049D285D6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F78C5BF-166D-48AC-B9B2-75193EF62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26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BAB657F-B028-4BCD-BC64-DF56D7F0C7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5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8EC724B-137F-4AAC-9E20-D6F5A3014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5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2DE2815-DC8E-44F0-BFC7-E81005388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568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F7ACD0F-BD99-45C9-AF1E-5DE8E20F6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87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7E777D3-34FA-4267-B7A0-35EFC0A67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18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F5A57E-E5BA-4588-8453-AA511A836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48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4C3E772-63B2-4B27-877C-F23A1D037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79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6070E4-C311-44C5-BAD2-7CBB9D4F3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01859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E16BC34-7A8C-4F9D-BCB8-C8821E5A2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31247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857CDA1-9E5B-40D1-B474-F75A13DC2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66553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8411C70-E51E-4BF8-9130-5FBD1F5688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37165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79A89A-D9A4-4EA6-B0BB-A5786009EC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72471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274AD8-0CBB-46BF-850C-FEF0C75EA9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07777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B87AA5-AF31-4A4A-AF61-B19CF3A8C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43083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55BABF9-E817-4B5B-A5FB-2E347037DF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78389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05F457-8319-4914-90D4-7366D5C08BE0}"/>
              </a:ext>
            </a:extLst>
          </p:cNvPr>
          <p:cNvGrpSpPr/>
          <p:nvPr/>
        </p:nvGrpSpPr>
        <p:grpSpPr>
          <a:xfrm>
            <a:off x="4907420" y="2362202"/>
            <a:ext cx="1920240" cy="1920240"/>
            <a:chOff x="5315386" y="2362202"/>
            <a:chExt cx="1920240" cy="192024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931C3A-1FED-4B0C-9460-49ADAAE6003F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85156F-0B32-4333-A319-AC1D9737605D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731F7CE6-5E0F-4ED0-806C-D92EE465FB93}"/>
              </a:ext>
            </a:extLst>
          </p:cNvPr>
          <p:cNvSpPr txBox="1"/>
          <p:nvPr/>
        </p:nvSpPr>
        <p:spPr>
          <a:xfrm>
            <a:off x="7934178" y="462023"/>
            <a:ext cx="38967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RPN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: Classify each anchor as object or non-object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Single-Stage Detector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: Classify each object as one of C categories (or background)</a:t>
            </a: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D7C1CCF9-2A86-4FF8-B0E2-0786BFF1E7DA}"/>
              </a:ext>
            </a:extLst>
          </p:cNvPr>
          <p:cNvSpPr/>
          <p:nvPr/>
        </p:nvSpPr>
        <p:spPr>
          <a:xfrm rot="5400000">
            <a:off x="7311833" y="2892454"/>
            <a:ext cx="1645920" cy="822960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ECFEC7-A347-4A46-8434-55D656CB2F04}"/>
              </a:ext>
            </a:extLst>
          </p:cNvPr>
          <p:cNvSpPr txBox="1"/>
          <p:nvPr/>
        </p:nvSpPr>
        <p:spPr>
          <a:xfrm>
            <a:off x="9737235" y="2317521"/>
            <a:ext cx="2093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Anchor category</a:t>
            </a:r>
          </a:p>
          <a:p>
            <a:r>
              <a:rPr lang="en-US" dirty="0"/>
              <a:t>(C+1) x K x 20 x 15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DF2E26-5C52-4F56-AB7C-CE79FF423E11}"/>
              </a:ext>
            </a:extLst>
          </p:cNvPr>
          <p:cNvCxnSpPr/>
          <p:nvPr/>
        </p:nvCxnSpPr>
        <p:spPr>
          <a:xfrm>
            <a:off x="8546273" y="2779186"/>
            <a:ext cx="1047893" cy="0"/>
          </a:xfrm>
          <a:prstGeom prst="straightConnector1">
            <a:avLst/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C215AA-1E92-4367-A712-0B8EC7030A86}"/>
              </a:ext>
            </a:extLst>
          </p:cNvPr>
          <p:cNvCxnSpPr/>
          <p:nvPr/>
        </p:nvCxnSpPr>
        <p:spPr>
          <a:xfrm>
            <a:off x="8546273" y="3824609"/>
            <a:ext cx="1047893" cy="0"/>
          </a:xfrm>
          <a:prstGeom prst="straightConnector1">
            <a:avLst/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9CF74F-38C4-4F09-A894-605C3D82AC2C}"/>
              </a:ext>
            </a:extLst>
          </p:cNvPr>
          <p:cNvSpPr txBox="1"/>
          <p:nvPr/>
        </p:nvSpPr>
        <p:spPr>
          <a:xfrm>
            <a:off x="9737236" y="3525497"/>
            <a:ext cx="1779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Box transforms</a:t>
            </a:r>
          </a:p>
          <a:p>
            <a:r>
              <a:rPr lang="en-US" dirty="0"/>
              <a:t>4K x 20 x 15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C0A1F6-E1D4-480F-81A4-E65DA8528326}"/>
              </a:ext>
            </a:extLst>
          </p:cNvPr>
          <p:cNvSpPr txBox="1"/>
          <p:nvPr/>
        </p:nvSpPr>
        <p:spPr>
          <a:xfrm>
            <a:off x="7934178" y="4980355"/>
            <a:ext cx="4105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Remember: K anchors at each position in</a:t>
            </a:r>
          </a:p>
          <a:p>
            <a:r>
              <a:rPr lang="en-US" dirty="0"/>
              <a:t>image feature map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5BE4C2-4122-43AF-8881-EE5D50A7B68C}"/>
              </a:ext>
            </a:extLst>
          </p:cNvPr>
          <p:cNvSpPr/>
          <p:nvPr/>
        </p:nvSpPr>
        <p:spPr>
          <a:xfrm>
            <a:off x="5354445" y="2809872"/>
            <a:ext cx="1005840" cy="1005840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129BDC-87B8-4897-8B76-DC75C3DCA4E5}"/>
              </a:ext>
            </a:extLst>
          </p:cNvPr>
          <p:cNvSpPr/>
          <p:nvPr/>
        </p:nvSpPr>
        <p:spPr>
          <a:xfrm>
            <a:off x="4255473" y="2590800"/>
            <a:ext cx="2855860" cy="1442681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888DDB-7BB9-4433-9A2A-3C0DAC39E2D1}"/>
              </a:ext>
            </a:extLst>
          </p:cNvPr>
          <p:cNvSpPr/>
          <p:nvPr/>
        </p:nvSpPr>
        <p:spPr>
          <a:xfrm rot="5400000">
            <a:off x="4439609" y="2600982"/>
            <a:ext cx="2855860" cy="1442681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149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F12A493-6854-490E-9238-1C18A25441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4255473" y="2059309"/>
            <a:ext cx="2855859" cy="2485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9ABB9-E703-40C0-B1A0-B90C01AC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Object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5D561-BD1B-4784-BDC8-B090858C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C11ED-B1FF-43F5-9B68-6A8590196F1B}"/>
              </a:ext>
            </a:extLst>
          </p:cNvPr>
          <p:cNvSpPr txBox="1"/>
          <p:nvPr/>
        </p:nvSpPr>
        <p:spPr>
          <a:xfrm>
            <a:off x="337091" y="5183981"/>
            <a:ext cx="2902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  <a:p>
            <a:pPr algn="ctr"/>
            <a:r>
              <a:rPr lang="en-US" dirty="0"/>
              <a:t>(e.g., 3 × 640 × 480)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7CFF6A9E-3BDB-4C17-B3F6-100CFFDA2E4C}"/>
              </a:ext>
            </a:extLst>
          </p:cNvPr>
          <p:cNvSpPr/>
          <p:nvPr/>
        </p:nvSpPr>
        <p:spPr>
          <a:xfrm rot="5400000">
            <a:off x="2833413" y="2987670"/>
            <a:ext cx="1442680" cy="458913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AED3E-1288-470A-AB98-601B06A4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1" y="2032585"/>
            <a:ext cx="2902638" cy="251189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90906EA-E663-440D-9F14-A03B652CC5A4}"/>
              </a:ext>
            </a:extLst>
          </p:cNvPr>
          <p:cNvSpPr txBox="1"/>
          <p:nvPr/>
        </p:nvSpPr>
        <p:spPr>
          <a:xfrm>
            <a:off x="4255475" y="5183981"/>
            <a:ext cx="2834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Features</a:t>
            </a:r>
          </a:p>
          <a:p>
            <a:pPr algn="ctr"/>
            <a:r>
              <a:rPr lang="en-US" dirty="0"/>
              <a:t>(e.g., 512 × 20 × 15)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8B6BCB2-7562-4DBC-9993-EE120CE913D6}"/>
              </a:ext>
            </a:extLst>
          </p:cNvPr>
          <p:cNvSpPr txBox="1"/>
          <p:nvPr/>
        </p:nvSpPr>
        <p:spPr>
          <a:xfrm>
            <a:off x="152400" y="910975"/>
            <a:ext cx="278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backbone CNN to get features aligned to input image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F5676E-921A-4E7E-826C-EF678DB1D9C0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8CD111-E46D-4100-A9FE-D1097EFEA53C}"/>
              </a:ext>
            </a:extLst>
          </p:cNvPr>
          <p:cNvGrpSpPr/>
          <p:nvPr/>
        </p:nvGrpSpPr>
        <p:grpSpPr>
          <a:xfrm>
            <a:off x="4255474" y="1819274"/>
            <a:ext cx="3089278" cy="2725212"/>
            <a:chOff x="4663440" y="1819274"/>
            <a:chExt cx="3089278" cy="2725212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6868A74-6419-4A20-A9C2-5BC3221A588D}"/>
                </a:ext>
              </a:extLst>
            </p:cNvPr>
            <p:cNvSpPr/>
            <p:nvPr/>
          </p:nvSpPr>
          <p:spPr>
            <a:xfrm>
              <a:off x="4663440" y="1819274"/>
              <a:ext cx="3089278" cy="2725209"/>
            </a:xfrm>
            <a:prstGeom prst="cube">
              <a:avLst>
                <a:gd name="adj" fmla="val 8942"/>
              </a:avLst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82A146B-4649-4E60-8CA0-DDDFED032C42}"/>
                </a:ext>
              </a:extLst>
            </p:cNvPr>
            <p:cNvGrpSpPr/>
            <p:nvPr/>
          </p:nvGrpSpPr>
          <p:grpSpPr>
            <a:xfrm>
              <a:off x="4672965" y="2073066"/>
              <a:ext cx="2824481" cy="2471420"/>
              <a:chOff x="4663439" y="3312478"/>
              <a:chExt cx="2824481" cy="247142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C8B4917-E689-4A3B-8358-049D285D6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4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F78C5BF-166D-48AC-B9B2-75193EF62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26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BAB657F-B028-4BCD-BC64-DF56D7F0C7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5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8EC724B-137F-4AAC-9E20-D6F5A3014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95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2DE2815-DC8E-44F0-BFC7-E81005388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568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F7ACD0F-BD99-45C9-AF1E-5DE8E20F6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874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7E777D3-34FA-4267-B7A0-35EFC0A67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180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DF5A57E-E5BA-4588-8453-AA511A836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486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4C3E772-63B2-4B27-877C-F23A1D037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7920" y="3312478"/>
                <a:ext cx="0" cy="247141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46070E4-C311-44C5-BAD2-7CBB9D4F3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01859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E16BC34-7A8C-4F9D-BCB8-C8821E5A24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31247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857CDA1-9E5B-40D1-B474-F75A13DC2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366553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8411C70-E51E-4BF8-9130-5FBD1F5688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371658"/>
                <a:ext cx="282448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79A89A-D9A4-4EA6-B0BB-A5786009EC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472471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274AD8-0CBB-46BF-850C-FEF0C75EA9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07777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B87AA5-AF31-4A4A-AF61-B19CF3A8C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43083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55BABF9-E817-4B5B-A5FB-2E347037DF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63439" y="5783898"/>
                <a:ext cx="282448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05F457-8319-4914-90D4-7366D5C08BE0}"/>
              </a:ext>
            </a:extLst>
          </p:cNvPr>
          <p:cNvGrpSpPr/>
          <p:nvPr/>
        </p:nvGrpSpPr>
        <p:grpSpPr>
          <a:xfrm>
            <a:off x="4907420" y="2362202"/>
            <a:ext cx="1920240" cy="1920240"/>
            <a:chOff x="5315386" y="2362202"/>
            <a:chExt cx="1920240" cy="192024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B931C3A-1FED-4B0C-9460-49ADAAE6003F}"/>
                </a:ext>
              </a:extLst>
            </p:cNvPr>
            <p:cNvSpPr/>
            <p:nvPr/>
          </p:nvSpPr>
          <p:spPr>
            <a:xfrm>
              <a:off x="6096000" y="3143154"/>
              <a:ext cx="336554" cy="32839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85156F-0B32-4333-A319-AC1D9737605D}"/>
                </a:ext>
              </a:extLst>
            </p:cNvPr>
            <p:cNvSpPr/>
            <p:nvPr/>
          </p:nvSpPr>
          <p:spPr>
            <a:xfrm>
              <a:off x="5315386" y="2362202"/>
              <a:ext cx="1920240" cy="1920240"/>
            </a:xfrm>
            <a:prstGeom prst="rect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l"/>
              <a:endParaRPr lang="en-US" sz="24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731F7CE6-5E0F-4ED0-806C-D92EE465FB93}"/>
              </a:ext>
            </a:extLst>
          </p:cNvPr>
          <p:cNvSpPr txBox="1"/>
          <p:nvPr/>
        </p:nvSpPr>
        <p:spPr>
          <a:xfrm>
            <a:off x="7934178" y="462023"/>
            <a:ext cx="38967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RPN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: Classify each anchor as object or non-object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Single-Stage Detector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: Classify each object as one of C categories (or background)</a:t>
            </a:r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D7C1CCF9-2A86-4FF8-B0E2-0786BFF1E7DA}"/>
              </a:ext>
            </a:extLst>
          </p:cNvPr>
          <p:cNvSpPr/>
          <p:nvPr/>
        </p:nvSpPr>
        <p:spPr>
          <a:xfrm rot="5400000">
            <a:off x="7311833" y="2892454"/>
            <a:ext cx="1645920" cy="822960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ECFEC7-A347-4A46-8434-55D656CB2F04}"/>
              </a:ext>
            </a:extLst>
          </p:cNvPr>
          <p:cNvSpPr txBox="1"/>
          <p:nvPr/>
        </p:nvSpPr>
        <p:spPr>
          <a:xfrm>
            <a:off x="9737235" y="2317521"/>
            <a:ext cx="2093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Anchor category</a:t>
            </a:r>
          </a:p>
          <a:p>
            <a:r>
              <a:rPr lang="en-US" dirty="0"/>
              <a:t>(C+1) x K x 20 x 15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DF2E26-5C52-4F56-AB7C-CE79FF423E11}"/>
              </a:ext>
            </a:extLst>
          </p:cNvPr>
          <p:cNvCxnSpPr/>
          <p:nvPr/>
        </p:nvCxnSpPr>
        <p:spPr>
          <a:xfrm>
            <a:off x="8546273" y="2779186"/>
            <a:ext cx="1047893" cy="0"/>
          </a:xfrm>
          <a:prstGeom prst="straightConnector1">
            <a:avLst/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C215AA-1E92-4367-A712-0B8EC7030A86}"/>
              </a:ext>
            </a:extLst>
          </p:cNvPr>
          <p:cNvCxnSpPr/>
          <p:nvPr/>
        </p:nvCxnSpPr>
        <p:spPr>
          <a:xfrm>
            <a:off x="8546273" y="3824609"/>
            <a:ext cx="1047893" cy="0"/>
          </a:xfrm>
          <a:prstGeom prst="straightConnector1">
            <a:avLst/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9CF74F-38C4-4F09-A894-605C3D82AC2C}"/>
              </a:ext>
            </a:extLst>
          </p:cNvPr>
          <p:cNvSpPr txBox="1"/>
          <p:nvPr/>
        </p:nvSpPr>
        <p:spPr>
          <a:xfrm>
            <a:off x="9737236" y="3525497"/>
            <a:ext cx="1779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Box transforms</a:t>
            </a:r>
          </a:p>
          <a:p>
            <a:r>
              <a:rPr lang="en-US" b="1" dirty="0"/>
              <a:t>C</a:t>
            </a:r>
            <a:r>
              <a:rPr lang="en-US" dirty="0"/>
              <a:t> x 4K x 20 x 15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C0A1F6-E1D4-480F-81A4-E65DA8528326}"/>
              </a:ext>
            </a:extLst>
          </p:cNvPr>
          <p:cNvSpPr txBox="1"/>
          <p:nvPr/>
        </p:nvSpPr>
        <p:spPr>
          <a:xfrm>
            <a:off x="7934178" y="4980355"/>
            <a:ext cx="41054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Sometimes use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category-specific</a:t>
            </a:r>
          </a:p>
          <a:p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regression</a:t>
            </a:r>
            <a:r>
              <a:rPr lang="en-US"/>
              <a:t>: Predict different box transforms for each category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5BE4C2-4122-43AF-8881-EE5D50A7B68C}"/>
              </a:ext>
            </a:extLst>
          </p:cNvPr>
          <p:cNvSpPr/>
          <p:nvPr/>
        </p:nvSpPr>
        <p:spPr>
          <a:xfrm>
            <a:off x="5354445" y="2809872"/>
            <a:ext cx="1005840" cy="1005840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129BDC-87B8-4897-8B76-DC75C3DCA4E5}"/>
              </a:ext>
            </a:extLst>
          </p:cNvPr>
          <p:cNvSpPr/>
          <p:nvPr/>
        </p:nvSpPr>
        <p:spPr>
          <a:xfrm>
            <a:off x="4255473" y="2590800"/>
            <a:ext cx="2855860" cy="1442681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888DDB-7BB9-4433-9A2A-3C0DAC39E2D1}"/>
              </a:ext>
            </a:extLst>
          </p:cNvPr>
          <p:cNvSpPr/>
          <p:nvPr/>
        </p:nvSpPr>
        <p:spPr>
          <a:xfrm rot="5400000">
            <a:off x="4439609" y="2600982"/>
            <a:ext cx="2855860" cy="1442681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159E15-505F-422A-8A37-ECAEDF7F1FDE}"/>
              </a:ext>
            </a:extLst>
          </p:cNvPr>
          <p:cNvSpPr txBox="1"/>
          <p:nvPr/>
        </p:nvSpPr>
        <p:spPr>
          <a:xfrm>
            <a:off x="0" y="6119336"/>
            <a:ext cx="7717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Redmon et al, “You Only Look Once: Unified, Real-Time Object Detection”, CVPR 2016</a:t>
            </a:r>
          </a:p>
          <a:p>
            <a:pPr algn="l"/>
            <a:r>
              <a:rPr lang="en-US" dirty="0"/>
              <a:t>Liu et al, “SSD: Single-Shot </a:t>
            </a:r>
            <a:r>
              <a:rPr lang="en-US" dirty="0" err="1"/>
              <a:t>MultiBox</a:t>
            </a:r>
            <a:r>
              <a:rPr lang="en-US" dirty="0"/>
              <a:t> Detector”, ECCV 2016</a:t>
            </a:r>
          </a:p>
          <a:p>
            <a:pPr algn="l"/>
            <a:r>
              <a:rPr lang="en-US" dirty="0"/>
              <a:t>Lin et al, “Focal Loss for Dense Object Detection”, ICCV 2017</a:t>
            </a:r>
          </a:p>
        </p:txBody>
      </p:sp>
    </p:spTree>
    <p:extLst>
      <p:ext uri="{BB962C8B-B14F-4D97-AF65-F5344CB8AC3E}">
        <p14:creationId xmlns:p14="http://schemas.microsoft.com/office/powerpoint/2010/main" val="36651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E761-CA9C-4F0C-B7B0-6556C325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Lots of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78072-5012-4C05-8D9C-E18690EF2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0498F-6216-4DBF-A170-A700403C84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3191"/>
            <a:ext cx="9596554" cy="5717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5D3B6-14CE-41EE-A993-28FA9CB5A770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5CEBE-8BFA-4836-8971-577C60EB014F}"/>
              </a:ext>
            </a:extLst>
          </p:cNvPr>
          <p:cNvSpPr txBox="1"/>
          <p:nvPr/>
        </p:nvSpPr>
        <p:spPr>
          <a:xfrm>
            <a:off x="0" y="6550223"/>
            <a:ext cx="771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Huang et al, “Speed/accuracy trade-offs for modern convolutional object detectors”, CVPR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32CE4-740B-4077-8525-B7D2FFB1E97C}"/>
              </a:ext>
            </a:extLst>
          </p:cNvPr>
          <p:cNvSpPr txBox="1"/>
          <p:nvPr/>
        </p:nvSpPr>
        <p:spPr>
          <a:xfrm>
            <a:off x="9177251" y="1239065"/>
            <a:ext cx="295959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Takeaways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Two stage method (Faster R-CNN) get the best accuracy, but are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Single-stage methods (SSD) are much faster, but don’t perform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Bigger backbones improve performance, but are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Diminishing returns for slower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FD073E-5DC2-46C6-9598-E88B61EC9BC7}"/>
              </a:ext>
            </a:extLst>
          </p:cNvPr>
          <p:cNvSpPr/>
          <p:nvPr/>
        </p:nvSpPr>
        <p:spPr>
          <a:xfrm>
            <a:off x="2527069" y="1496294"/>
            <a:ext cx="6234546" cy="41563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1C185A-BCE6-4440-AB0E-26726C9CE9C9}"/>
              </a:ext>
            </a:extLst>
          </p:cNvPr>
          <p:cNvSpPr/>
          <p:nvPr/>
        </p:nvSpPr>
        <p:spPr>
          <a:xfrm>
            <a:off x="950869" y="3399906"/>
            <a:ext cx="445669" cy="93933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5032A9-850F-42FF-BA12-80B3987510A7}"/>
              </a:ext>
            </a:extLst>
          </p:cNvPr>
          <p:cNvSpPr/>
          <p:nvPr/>
        </p:nvSpPr>
        <p:spPr>
          <a:xfrm>
            <a:off x="2529844" y="1499069"/>
            <a:ext cx="6234546" cy="41563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891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E761-CA9C-4F0C-B7B0-6556C325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Lots of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78072-5012-4C05-8D9C-E18690EF2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5D3B6-14CE-41EE-A993-28FA9CB5A770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5CEBE-8BFA-4836-8971-577C60EB014F}"/>
              </a:ext>
            </a:extLst>
          </p:cNvPr>
          <p:cNvSpPr txBox="1"/>
          <p:nvPr/>
        </p:nvSpPr>
        <p:spPr>
          <a:xfrm>
            <a:off x="0" y="6550223"/>
            <a:ext cx="771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Huang et al, “Speed/accuracy trade-offs for modern convolutional object detectors”, CVPR 2017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AC5655-CB87-4A13-AF93-9DDFBEBA7D80}"/>
              </a:ext>
            </a:extLst>
          </p:cNvPr>
          <p:cNvGrpSpPr/>
          <p:nvPr/>
        </p:nvGrpSpPr>
        <p:grpSpPr>
          <a:xfrm>
            <a:off x="0" y="799818"/>
            <a:ext cx="6966065" cy="5864705"/>
            <a:chOff x="0" y="685518"/>
            <a:chExt cx="6966065" cy="5864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E0498F-6216-4DBF-A170-A700403C8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00018"/>
              <a:ext cx="6966065" cy="4150205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9F5A61-B2F8-4921-BD1E-C134886EB979}"/>
                </a:ext>
              </a:extLst>
            </p:cNvPr>
            <p:cNvGrpSpPr/>
            <p:nvPr/>
          </p:nvGrpSpPr>
          <p:grpSpPr>
            <a:xfrm>
              <a:off x="576580" y="685518"/>
              <a:ext cx="6068059" cy="1796415"/>
              <a:chOff x="576580" y="685518"/>
              <a:chExt cx="6068059" cy="179641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69606C-9216-46EC-91EC-3BEC0793D4A8}"/>
                  </a:ext>
                </a:extLst>
              </p:cNvPr>
              <p:cNvSpPr/>
              <p:nvPr/>
            </p:nvSpPr>
            <p:spPr>
              <a:xfrm>
                <a:off x="576580" y="1894558"/>
                <a:ext cx="6068059" cy="584200"/>
              </a:xfrm>
              <a:prstGeom prst="rect">
                <a:avLst/>
              </a:prstGeom>
              <a:solidFill>
                <a:srgbClr val="EAEA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E2E1DB4-C1BF-475A-B49B-AF125C55767B}"/>
                  </a:ext>
                </a:extLst>
              </p:cNvPr>
              <p:cNvSpPr/>
              <p:nvPr/>
            </p:nvSpPr>
            <p:spPr>
              <a:xfrm>
                <a:off x="576580" y="1293848"/>
                <a:ext cx="6068059" cy="584200"/>
              </a:xfrm>
              <a:prstGeom prst="rect">
                <a:avLst/>
              </a:prstGeom>
              <a:solidFill>
                <a:srgbClr val="EAEA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28B1AB4-89B0-4B31-AE77-4F99D117BEBC}"/>
                  </a:ext>
                </a:extLst>
              </p:cNvPr>
              <p:cNvSpPr/>
              <p:nvPr/>
            </p:nvSpPr>
            <p:spPr>
              <a:xfrm>
                <a:off x="576580" y="685518"/>
                <a:ext cx="6068059" cy="584200"/>
              </a:xfrm>
              <a:prstGeom prst="rect">
                <a:avLst/>
              </a:prstGeom>
              <a:solidFill>
                <a:srgbClr val="EAEA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EA0FAE-C6CC-44B7-B4FE-67AB28A97C70}"/>
                  </a:ext>
                </a:extLst>
              </p:cNvPr>
              <p:cNvSpPr/>
              <p:nvPr/>
            </p:nvSpPr>
            <p:spPr>
              <a:xfrm>
                <a:off x="1788161" y="688693"/>
                <a:ext cx="18288" cy="1793240"/>
              </a:xfrm>
              <a:prstGeom prst="rect">
                <a:avLst/>
              </a:prstGeom>
              <a:solidFill>
                <a:srgbClr val="F2F2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A603FAB-21A1-4208-97EB-1529204B8BDB}"/>
                  </a:ext>
                </a:extLst>
              </p:cNvPr>
              <p:cNvSpPr/>
              <p:nvPr/>
            </p:nvSpPr>
            <p:spPr>
              <a:xfrm>
                <a:off x="2999742" y="688693"/>
                <a:ext cx="18288" cy="1793240"/>
              </a:xfrm>
              <a:prstGeom prst="rect">
                <a:avLst/>
              </a:prstGeom>
              <a:solidFill>
                <a:srgbClr val="F2F2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7989BE3-6599-4C6F-BEA2-E73F767D140F}"/>
                  </a:ext>
                </a:extLst>
              </p:cNvPr>
              <p:cNvSpPr/>
              <p:nvPr/>
            </p:nvSpPr>
            <p:spPr>
              <a:xfrm>
                <a:off x="4220848" y="688693"/>
                <a:ext cx="18288" cy="1793240"/>
              </a:xfrm>
              <a:prstGeom prst="rect">
                <a:avLst/>
              </a:prstGeom>
              <a:solidFill>
                <a:srgbClr val="F2F2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8EFA71-AA65-4CEA-87CF-EEFECEA42973}"/>
                  </a:ext>
                </a:extLst>
              </p:cNvPr>
              <p:cNvSpPr/>
              <p:nvPr/>
            </p:nvSpPr>
            <p:spPr>
              <a:xfrm>
                <a:off x="5438465" y="688693"/>
                <a:ext cx="18288" cy="1793240"/>
              </a:xfrm>
              <a:prstGeom prst="rect">
                <a:avLst/>
              </a:prstGeom>
              <a:solidFill>
                <a:srgbClr val="F2F2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74CB7A2-E7AA-439E-BEF8-EB7C0AE9D4C0}"/>
              </a:ext>
            </a:extLst>
          </p:cNvPr>
          <p:cNvSpPr txBox="1"/>
          <p:nvPr/>
        </p:nvSpPr>
        <p:spPr>
          <a:xfrm>
            <a:off x="6735249" y="789507"/>
            <a:ext cx="52860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These results are a few years old. Since then GPUs have gotten faster, and there is improved performance with many tricks: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Train longer!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Multiscale backbone: Feature Pyramid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Better backbone: </a:t>
            </a:r>
            <a:r>
              <a:rPr lang="en-US" sz="2000" dirty="0" err="1"/>
              <a:t>ResNeXt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B69489-478E-4BBD-9D34-71ADE23A986C}"/>
              </a:ext>
            </a:extLst>
          </p:cNvPr>
          <p:cNvSpPr txBox="1"/>
          <p:nvPr/>
        </p:nvSpPr>
        <p:spPr>
          <a:xfrm>
            <a:off x="-59610" y="1091918"/>
            <a:ext cx="18320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Faster R-CNN</a:t>
            </a:r>
          </a:p>
          <a:p>
            <a:r>
              <a:rPr lang="en-US" sz="1600" dirty="0"/>
              <a:t>w/ResNet-101-FPN,</a:t>
            </a:r>
          </a:p>
          <a:p>
            <a:r>
              <a:rPr lang="en-US" sz="1600" dirty="0"/>
              <a:t>longer training</a:t>
            </a:r>
          </a:p>
          <a:p>
            <a:r>
              <a:rPr lang="en-US" sz="1600" dirty="0"/>
              <a:t>(63ms, 42.0 </a:t>
            </a:r>
            <a:r>
              <a:rPr lang="en-US" sz="1600" dirty="0" err="1"/>
              <a:t>mAP</a:t>
            </a:r>
            <a:r>
              <a:rPr lang="en-US" sz="1600" dirty="0"/>
              <a:t>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D7933F5-304F-4EC5-AE9A-3290586CD199}"/>
              </a:ext>
            </a:extLst>
          </p:cNvPr>
          <p:cNvSpPr/>
          <p:nvPr/>
        </p:nvSpPr>
        <p:spPr>
          <a:xfrm>
            <a:off x="971528" y="2282284"/>
            <a:ext cx="110492" cy="110492"/>
          </a:xfrm>
          <a:prstGeom prst="ellipse">
            <a:avLst/>
          </a:prstGeom>
          <a:solidFill>
            <a:srgbClr val="00A276"/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B6D30D4-B3CE-4B5B-86A4-471560F70D01}"/>
              </a:ext>
            </a:extLst>
          </p:cNvPr>
          <p:cNvSpPr/>
          <p:nvPr/>
        </p:nvSpPr>
        <p:spPr>
          <a:xfrm>
            <a:off x="1281482" y="2180186"/>
            <a:ext cx="110492" cy="1104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E0FE4A-6428-4524-93BC-E41B48AA16E1}"/>
              </a:ext>
            </a:extLst>
          </p:cNvPr>
          <p:cNvSpPr txBox="1"/>
          <p:nvPr/>
        </p:nvSpPr>
        <p:spPr>
          <a:xfrm>
            <a:off x="1655223" y="1499512"/>
            <a:ext cx="18320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Faster R-CNN</a:t>
            </a:r>
          </a:p>
          <a:p>
            <a:r>
              <a:rPr lang="en-US" sz="1600" dirty="0"/>
              <a:t>w/ResNeXt-101-</a:t>
            </a:r>
          </a:p>
          <a:p>
            <a:r>
              <a:rPr lang="en-US" sz="1600" dirty="0"/>
              <a:t>FPN, longer training</a:t>
            </a:r>
          </a:p>
          <a:p>
            <a:r>
              <a:rPr lang="en-US" sz="1600" dirty="0"/>
              <a:t>(120ms, 43.0 </a:t>
            </a:r>
            <a:r>
              <a:rPr lang="en-US" sz="1600" dirty="0" err="1"/>
              <a:t>mAP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79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E761-CA9C-4F0C-B7B0-6556C325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Lots of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78072-5012-4C05-8D9C-E18690EF2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5D3B6-14CE-41EE-A993-28FA9CB5A770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5CEBE-8BFA-4836-8971-577C60EB014F}"/>
              </a:ext>
            </a:extLst>
          </p:cNvPr>
          <p:cNvSpPr txBox="1"/>
          <p:nvPr/>
        </p:nvSpPr>
        <p:spPr>
          <a:xfrm>
            <a:off x="0" y="6550223"/>
            <a:ext cx="7717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Huang et al, “Speed/accuracy trade-offs for modern convolutional object detectors”, CVPR 2017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AC5655-CB87-4A13-AF93-9DDFBEBA7D80}"/>
              </a:ext>
            </a:extLst>
          </p:cNvPr>
          <p:cNvGrpSpPr/>
          <p:nvPr/>
        </p:nvGrpSpPr>
        <p:grpSpPr>
          <a:xfrm>
            <a:off x="0" y="799818"/>
            <a:ext cx="6966065" cy="5864705"/>
            <a:chOff x="0" y="685518"/>
            <a:chExt cx="6966065" cy="5864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E0498F-6216-4DBF-A170-A700403C8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400018"/>
              <a:ext cx="6966065" cy="4150205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9F5A61-B2F8-4921-BD1E-C134886EB979}"/>
                </a:ext>
              </a:extLst>
            </p:cNvPr>
            <p:cNvGrpSpPr/>
            <p:nvPr/>
          </p:nvGrpSpPr>
          <p:grpSpPr>
            <a:xfrm>
              <a:off x="576580" y="685518"/>
              <a:ext cx="6068059" cy="1796415"/>
              <a:chOff x="576580" y="685518"/>
              <a:chExt cx="6068059" cy="179641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69606C-9216-46EC-91EC-3BEC0793D4A8}"/>
                  </a:ext>
                </a:extLst>
              </p:cNvPr>
              <p:cNvSpPr/>
              <p:nvPr/>
            </p:nvSpPr>
            <p:spPr>
              <a:xfrm>
                <a:off x="576580" y="1894558"/>
                <a:ext cx="6068059" cy="584200"/>
              </a:xfrm>
              <a:prstGeom prst="rect">
                <a:avLst/>
              </a:prstGeom>
              <a:solidFill>
                <a:srgbClr val="EAEA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E2E1DB4-C1BF-475A-B49B-AF125C55767B}"/>
                  </a:ext>
                </a:extLst>
              </p:cNvPr>
              <p:cNvSpPr/>
              <p:nvPr/>
            </p:nvSpPr>
            <p:spPr>
              <a:xfrm>
                <a:off x="576580" y="1293848"/>
                <a:ext cx="6068059" cy="584200"/>
              </a:xfrm>
              <a:prstGeom prst="rect">
                <a:avLst/>
              </a:prstGeom>
              <a:solidFill>
                <a:srgbClr val="EAEA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28B1AB4-89B0-4B31-AE77-4F99D117BEBC}"/>
                  </a:ext>
                </a:extLst>
              </p:cNvPr>
              <p:cNvSpPr/>
              <p:nvPr/>
            </p:nvSpPr>
            <p:spPr>
              <a:xfrm>
                <a:off x="576580" y="685518"/>
                <a:ext cx="6068059" cy="584200"/>
              </a:xfrm>
              <a:prstGeom prst="rect">
                <a:avLst/>
              </a:prstGeom>
              <a:solidFill>
                <a:srgbClr val="EAEA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EA0FAE-C6CC-44B7-B4FE-67AB28A97C70}"/>
                  </a:ext>
                </a:extLst>
              </p:cNvPr>
              <p:cNvSpPr/>
              <p:nvPr/>
            </p:nvSpPr>
            <p:spPr>
              <a:xfrm>
                <a:off x="1788161" y="688693"/>
                <a:ext cx="18288" cy="1793240"/>
              </a:xfrm>
              <a:prstGeom prst="rect">
                <a:avLst/>
              </a:prstGeom>
              <a:solidFill>
                <a:srgbClr val="F2F2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A603FAB-21A1-4208-97EB-1529204B8BDB}"/>
                  </a:ext>
                </a:extLst>
              </p:cNvPr>
              <p:cNvSpPr/>
              <p:nvPr/>
            </p:nvSpPr>
            <p:spPr>
              <a:xfrm>
                <a:off x="2999742" y="688693"/>
                <a:ext cx="18288" cy="1793240"/>
              </a:xfrm>
              <a:prstGeom prst="rect">
                <a:avLst/>
              </a:prstGeom>
              <a:solidFill>
                <a:srgbClr val="F2F2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7989BE3-6599-4C6F-BEA2-E73F767D140F}"/>
                  </a:ext>
                </a:extLst>
              </p:cNvPr>
              <p:cNvSpPr/>
              <p:nvPr/>
            </p:nvSpPr>
            <p:spPr>
              <a:xfrm>
                <a:off x="4220848" y="688693"/>
                <a:ext cx="18288" cy="1793240"/>
              </a:xfrm>
              <a:prstGeom prst="rect">
                <a:avLst/>
              </a:prstGeom>
              <a:solidFill>
                <a:srgbClr val="F2F2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8EFA71-AA65-4CEA-87CF-EEFECEA42973}"/>
                  </a:ext>
                </a:extLst>
              </p:cNvPr>
              <p:cNvSpPr/>
              <p:nvPr/>
            </p:nvSpPr>
            <p:spPr>
              <a:xfrm>
                <a:off x="5438465" y="688693"/>
                <a:ext cx="18288" cy="1793240"/>
              </a:xfrm>
              <a:prstGeom prst="rect">
                <a:avLst/>
              </a:prstGeom>
              <a:solidFill>
                <a:srgbClr val="F2F2F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l"/>
                <a:endParaRPr lang="en-US" sz="2400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74CB7A2-E7AA-439E-BEF8-EB7C0AE9D4C0}"/>
              </a:ext>
            </a:extLst>
          </p:cNvPr>
          <p:cNvSpPr txBox="1"/>
          <p:nvPr/>
        </p:nvSpPr>
        <p:spPr>
          <a:xfrm>
            <a:off x="6735249" y="789507"/>
            <a:ext cx="528606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These results are a few years old. Since then GPUs have gotten faster, and there is improved performance with many tricks: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Train longer!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Multiscale backbone: Feature Pyramid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Better backbone: </a:t>
            </a:r>
            <a:r>
              <a:rPr lang="en-US" sz="2000" dirty="0" err="1"/>
              <a:t>ResNeXt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Single-stage methods have improved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big models work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Test-time augmentation pushes numbers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Big ensembles, more data, etc.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D7933F5-304F-4EC5-AE9A-3290586CD199}"/>
              </a:ext>
            </a:extLst>
          </p:cNvPr>
          <p:cNvSpPr/>
          <p:nvPr/>
        </p:nvSpPr>
        <p:spPr>
          <a:xfrm>
            <a:off x="971528" y="2282284"/>
            <a:ext cx="110492" cy="110492"/>
          </a:xfrm>
          <a:prstGeom prst="ellipse">
            <a:avLst/>
          </a:prstGeom>
          <a:solidFill>
            <a:srgbClr val="00A276"/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B6D30D4-B3CE-4B5B-86A4-471560F70D01}"/>
              </a:ext>
            </a:extLst>
          </p:cNvPr>
          <p:cNvSpPr/>
          <p:nvPr/>
        </p:nvSpPr>
        <p:spPr>
          <a:xfrm>
            <a:off x="1281482" y="2180186"/>
            <a:ext cx="110492" cy="1104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E0FE4A-6428-4524-93BC-E41B48AA16E1}"/>
              </a:ext>
            </a:extLst>
          </p:cNvPr>
          <p:cNvSpPr txBox="1"/>
          <p:nvPr/>
        </p:nvSpPr>
        <p:spPr>
          <a:xfrm>
            <a:off x="1599953" y="1800489"/>
            <a:ext cx="19229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RetinaNet</a:t>
            </a:r>
            <a:r>
              <a:rPr lang="en-US" sz="1600" dirty="0"/>
              <a:t> (SSD-like)</a:t>
            </a:r>
          </a:p>
          <a:p>
            <a:r>
              <a:rPr lang="en-US" sz="1600" dirty="0"/>
              <a:t>w/ResNet-101</a:t>
            </a:r>
          </a:p>
          <a:p>
            <a:r>
              <a:rPr lang="en-US" sz="1600" dirty="0"/>
              <a:t>(80ms, 39.9 </a:t>
            </a:r>
            <a:r>
              <a:rPr lang="en-US" sz="1600" dirty="0" err="1"/>
              <a:t>mAP</a:t>
            </a:r>
            <a:r>
              <a:rPr lang="en-US" sz="1600" dirty="0"/>
              <a:t>)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0570A219-6298-4941-8F69-70F9BAE8A6B9}"/>
              </a:ext>
            </a:extLst>
          </p:cNvPr>
          <p:cNvSpPr/>
          <p:nvPr/>
        </p:nvSpPr>
        <p:spPr>
          <a:xfrm>
            <a:off x="1109831" y="2529415"/>
            <a:ext cx="173081" cy="173081"/>
          </a:xfrm>
          <a:prstGeom prst="diamond">
            <a:avLst/>
          </a:prstGeom>
          <a:solidFill>
            <a:srgbClr val="00A276"/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endParaRPr lang="en-US" sz="2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65C89E-0FCC-4229-9608-0CA907BE4E07}"/>
              </a:ext>
            </a:extLst>
          </p:cNvPr>
          <p:cNvSpPr/>
          <p:nvPr/>
        </p:nvSpPr>
        <p:spPr>
          <a:xfrm>
            <a:off x="2240375" y="1349727"/>
            <a:ext cx="137160" cy="137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575A2D-65C9-4BE0-91F3-938DE4F2A1CC}"/>
              </a:ext>
            </a:extLst>
          </p:cNvPr>
          <p:cNvSpPr txBox="1"/>
          <p:nvPr/>
        </p:nvSpPr>
        <p:spPr>
          <a:xfrm>
            <a:off x="2561408" y="799172"/>
            <a:ext cx="19229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Mask R-CNN</a:t>
            </a:r>
          </a:p>
          <a:p>
            <a:r>
              <a:rPr lang="en-US" sz="1600" dirty="0"/>
              <a:t>w/ResNeXt-152</a:t>
            </a:r>
          </a:p>
          <a:p>
            <a:r>
              <a:rPr lang="en-US" sz="1600" dirty="0"/>
              <a:t>(281 </a:t>
            </a:r>
            <a:r>
              <a:rPr lang="en-US" sz="1600" dirty="0" err="1"/>
              <a:t>ms</a:t>
            </a:r>
            <a:r>
              <a:rPr lang="en-US" sz="1600" dirty="0"/>
              <a:t>, 49.3 </a:t>
            </a:r>
            <a:r>
              <a:rPr lang="en-US" sz="1600" dirty="0" err="1"/>
              <a:t>mAP</a:t>
            </a:r>
            <a:r>
              <a:rPr lang="en-US" sz="1600" dirty="0"/>
              <a:t>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6FE9F7-5640-46BB-BA0E-37F52AD6B663}"/>
              </a:ext>
            </a:extLst>
          </p:cNvPr>
          <p:cNvSpPr/>
          <p:nvPr/>
        </p:nvSpPr>
        <p:spPr>
          <a:xfrm>
            <a:off x="6561490" y="1168482"/>
            <a:ext cx="137160" cy="137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1158E7-8F52-4B53-AE1E-FD4004FF7177}"/>
              </a:ext>
            </a:extLst>
          </p:cNvPr>
          <p:cNvSpPr txBox="1"/>
          <p:nvPr/>
        </p:nvSpPr>
        <p:spPr>
          <a:xfrm>
            <a:off x="4229992" y="1573883"/>
            <a:ext cx="26029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Mask R-CNN w/ResNeXt-152 +Test-time augmentation</a:t>
            </a:r>
          </a:p>
          <a:p>
            <a:r>
              <a:rPr lang="en-US" sz="1600" dirty="0"/>
              <a:t>(? </a:t>
            </a:r>
            <a:r>
              <a:rPr lang="en-US" sz="1600" dirty="0" err="1"/>
              <a:t>ms</a:t>
            </a:r>
            <a:r>
              <a:rPr lang="en-US" sz="1600" dirty="0"/>
              <a:t>, 51.4 </a:t>
            </a:r>
            <a:r>
              <a:rPr lang="en-US" sz="1600" dirty="0" err="1"/>
              <a:t>mAP</a:t>
            </a:r>
            <a:r>
              <a:rPr lang="en-US" sz="1600" dirty="0"/>
              <a:t>)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31149B69-327B-4B9C-A767-B85D9F98D1F7}"/>
              </a:ext>
            </a:extLst>
          </p:cNvPr>
          <p:cNvSpPr/>
          <p:nvPr/>
        </p:nvSpPr>
        <p:spPr>
          <a:xfrm>
            <a:off x="6530430" y="571400"/>
            <a:ext cx="228418" cy="228418"/>
          </a:xfrm>
          <a:prstGeom prst="star5">
            <a:avLst/>
          </a:prstGeom>
          <a:noFill/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0E5AAA-3122-4C76-AF8C-BD4BB874F320}"/>
              </a:ext>
            </a:extLst>
          </p:cNvPr>
          <p:cNvSpPr txBox="1"/>
          <p:nvPr/>
        </p:nvSpPr>
        <p:spPr>
          <a:xfrm>
            <a:off x="4503033" y="527858"/>
            <a:ext cx="2166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Current leaderboard</a:t>
            </a:r>
          </a:p>
          <a:p>
            <a:r>
              <a:rPr lang="en-US" dirty="0"/>
              <a:t>winner: 59 </a:t>
            </a:r>
            <a:r>
              <a:rPr lang="en-US" dirty="0" err="1"/>
              <a:t>mAP</a:t>
            </a:r>
            <a:endParaRPr lang="en-US" dirty="0"/>
          </a:p>
          <a:p>
            <a:r>
              <a:rPr lang="en-US" dirty="0"/>
              <a:t>Method ???</a:t>
            </a:r>
          </a:p>
          <a:p>
            <a:r>
              <a:rPr lang="en-US" dirty="0"/>
              <a:t>Runtime ???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2A20D8-315F-43CB-99AE-B1EA43A68339}"/>
              </a:ext>
            </a:extLst>
          </p:cNvPr>
          <p:cNvSpPr txBox="1"/>
          <p:nvPr/>
        </p:nvSpPr>
        <p:spPr>
          <a:xfrm>
            <a:off x="6758848" y="4331600"/>
            <a:ext cx="50542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https://competitions.codalab.org/competitions/20794#results</a:t>
            </a:r>
          </a:p>
        </p:txBody>
      </p:sp>
    </p:spTree>
    <p:extLst>
      <p:ext uri="{BB962C8B-B14F-4D97-AF65-F5344CB8AC3E}">
        <p14:creationId xmlns:p14="http://schemas.microsoft.com/office/powerpoint/2010/main" val="104220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 animBg="1"/>
      <p:bldP spid="23" grpId="0" animBg="1"/>
      <p:bldP spid="29" grpId="0"/>
      <p:bldP spid="31" grpId="0" animBg="1"/>
      <p:bldP spid="36" grpId="0"/>
      <p:bldP spid="8" grpId="0" animBg="1"/>
      <p:bldP spid="37" grpId="0"/>
      <p:bldP spid="3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8AA3-BADC-4BFC-B192-0A0A9401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Open-Source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B71AE-151A-4363-B1D1-71939484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2C58-950B-468E-96B3-DE6B80EDEC93}"/>
              </a:ext>
            </a:extLst>
          </p:cNvPr>
          <p:cNvSpPr txBox="1"/>
          <p:nvPr/>
        </p:nvSpPr>
        <p:spPr>
          <a:xfrm>
            <a:off x="152400" y="843677"/>
            <a:ext cx="11887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Object detection is hard! Don’t implement it yourself</a:t>
            </a:r>
          </a:p>
          <a:p>
            <a:endParaRPr lang="en-US" sz="2400" dirty="0"/>
          </a:p>
          <a:p>
            <a:r>
              <a:rPr lang="en-US" sz="2400" dirty="0"/>
              <a:t>TensorFlow Detection API:</a:t>
            </a:r>
          </a:p>
          <a:p>
            <a:r>
              <a:rPr lang="en-US" sz="2400" dirty="0"/>
              <a:t>https://github.com/tensorflow/models/tree/master/research/object_detection</a:t>
            </a:r>
          </a:p>
          <a:p>
            <a:r>
              <a:rPr lang="en-US" sz="2400" dirty="0"/>
              <a:t>Faster R-CNN, SSD, RFCN, Mask R-CNN</a:t>
            </a:r>
          </a:p>
          <a:p>
            <a:endParaRPr lang="en-US" sz="2400" dirty="0"/>
          </a:p>
          <a:p>
            <a:r>
              <a:rPr lang="en-US" sz="2400" dirty="0"/>
              <a:t>Detectron2 (</a:t>
            </a:r>
            <a:r>
              <a:rPr lang="en-US" sz="2400" dirty="0" err="1"/>
              <a:t>PyTorch</a:t>
            </a:r>
            <a:r>
              <a:rPr lang="en-US" sz="2400" dirty="0"/>
              <a:t>):</a:t>
            </a:r>
          </a:p>
          <a:p>
            <a:r>
              <a:rPr lang="en-US" sz="2400" dirty="0"/>
              <a:t>https://github.com/facebookresearch/detectron2</a:t>
            </a:r>
          </a:p>
          <a:p>
            <a:r>
              <a:rPr lang="en-US" sz="2400" dirty="0"/>
              <a:t>Fast / Faster / Mask R-CNN, </a:t>
            </a:r>
            <a:r>
              <a:rPr lang="en-US" sz="2400" dirty="0" err="1"/>
              <a:t>RetinaNet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8C0EA-D162-40ED-8383-B78B7BC7D9B5}"/>
              </a:ext>
            </a:extLst>
          </p:cNvPr>
          <p:cNvSpPr txBox="1"/>
          <p:nvPr/>
        </p:nvSpPr>
        <p:spPr>
          <a:xfrm>
            <a:off x="9952441" y="6550223"/>
            <a:ext cx="223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Slide: Johnson</a:t>
            </a:r>
          </a:p>
        </p:txBody>
      </p:sp>
    </p:spTree>
    <p:extLst>
      <p:ext uri="{BB962C8B-B14F-4D97-AF65-F5344CB8AC3E}">
        <p14:creationId xmlns:p14="http://schemas.microsoft.com/office/powerpoint/2010/main" val="119167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CBAF-5DBC-4BD0-B72B-5A1078B6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BE441-D784-459E-A341-69ADC2E6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C9169-AF0D-49C2-B2B7-B6AC939F4692}"/>
              </a:ext>
            </a:extLst>
          </p:cNvPr>
          <p:cNvSpPr txBox="1"/>
          <p:nvPr/>
        </p:nvSpPr>
        <p:spPr>
          <a:xfrm>
            <a:off x="152400" y="1539855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“Slow” R-CNN</a:t>
            </a:r>
            <a:r>
              <a:rPr lang="en-US" dirty="0"/>
              <a:t>: Run</a:t>
            </a:r>
          </a:p>
          <a:p>
            <a:pPr algn="ctr"/>
            <a:r>
              <a:rPr lang="en-US" dirty="0"/>
              <a:t>CNN independently</a:t>
            </a:r>
          </a:p>
          <a:p>
            <a:pPr algn="ctr"/>
            <a:r>
              <a:rPr lang="en-US" dirty="0"/>
              <a:t>for each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65070-3EDA-49C0-9D34-04A5679BC7A3}"/>
              </a:ext>
            </a:extLst>
          </p:cNvPr>
          <p:cNvSpPr txBox="1"/>
          <p:nvPr/>
        </p:nvSpPr>
        <p:spPr>
          <a:xfrm>
            <a:off x="3091180" y="1539855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b="1" dirty="0">
                <a:solidFill>
                  <a:schemeClr val="accent2"/>
                </a:solidFill>
              </a:rPr>
              <a:t>Fast R-CNN</a:t>
            </a:r>
            <a:r>
              <a:rPr lang="en-US" dirty="0"/>
              <a:t>: Apply</a:t>
            </a:r>
          </a:p>
          <a:p>
            <a:r>
              <a:rPr lang="en-US" dirty="0"/>
              <a:t>differentiable</a:t>
            </a:r>
          </a:p>
          <a:p>
            <a:r>
              <a:rPr lang="en-US" dirty="0"/>
              <a:t>cropping to shared</a:t>
            </a:r>
          </a:p>
          <a:p>
            <a:r>
              <a:rPr lang="en-US" dirty="0"/>
              <a:t>image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D99DF-E8A5-4042-97F1-216ACD1C21F4}"/>
              </a:ext>
            </a:extLst>
          </p:cNvPr>
          <p:cNvSpPr txBox="1"/>
          <p:nvPr/>
        </p:nvSpPr>
        <p:spPr>
          <a:xfrm>
            <a:off x="6029960" y="1539855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b="1" dirty="0">
                <a:solidFill>
                  <a:schemeClr val="accent2"/>
                </a:solidFill>
              </a:rPr>
              <a:t>Faster R-CNN</a:t>
            </a:r>
            <a:r>
              <a:rPr lang="en-US" dirty="0"/>
              <a:t>:</a:t>
            </a:r>
          </a:p>
          <a:p>
            <a:r>
              <a:rPr lang="en-US" dirty="0"/>
              <a:t>Compute proposals</a:t>
            </a:r>
          </a:p>
          <a:p>
            <a:r>
              <a:rPr lang="en-US" dirty="0"/>
              <a:t>with CNN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CA82B-5CD2-4725-AC9D-025817576621}"/>
              </a:ext>
            </a:extLst>
          </p:cNvPr>
          <p:cNvSpPr txBox="1"/>
          <p:nvPr/>
        </p:nvSpPr>
        <p:spPr>
          <a:xfrm>
            <a:off x="8968740" y="1539855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b="1" dirty="0">
                <a:solidFill>
                  <a:schemeClr val="accent2"/>
                </a:solidFill>
              </a:rPr>
              <a:t>Single-Stage</a:t>
            </a:r>
            <a:r>
              <a:rPr lang="en-US" dirty="0"/>
              <a:t>:</a:t>
            </a:r>
          </a:p>
          <a:p>
            <a:r>
              <a:rPr lang="en-US" dirty="0"/>
              <a:t>Fully convolutional</a:t>
            </a:r>
          </a:p>
          <a:p>
            <a:r>
              <a:rPr lang="en-US" dirty="0"/>
              <a:t>detector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82185-7D23-4CB5-A704-ED64CE4E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49113"/>
            <a:ext cx="2660358" cy="25884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074BA76-479D-4475-940B-AA0B587B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965" y="2823472"/>
            <a:ext cx="2864947" cy="27862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1D18736-5355-4D18-93FC-65E94614B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946" y="2972452"/>
            <a:ext cx="2809040" cy="23456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48E006-EE93-450F-AF87-CF4676783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400" y="3010114"/>
            <a:ext cx="2723662" cy="208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4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5461-E040-4709-A467-C509A3E3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Challenges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58316-DE84-48BE-9738-773AC879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E60DE-7CC0-4EA9-A011-6F988EF7D859}"/>
              </a:ext>
            </a:extLst>
          </p:cNvPr>
          <p:cNvSpPr txBox="1"/>
          <p:nvPr/>
        </p:nvSpPr>
        <p:spPr>
          <a:xfrm>
            <a:off x="257628" y="875212"/>
            <a:ext cx="56445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Multiple outputs</a:t>
            </a:r>
            <a:r>
              <a:rPr lang="en-US" sz="2400" dirty="0"/>
              <a:t>: Need to output variable numbers of objects per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Multiple types of output</a:t>
            </a:r>
            <a:r>
              <a:rPr lang="en-US" sz="2400" dirty="0"/>
              <a:t>: Need to predict “what” (category label) as well as “where” (bounding box)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Large images</a:t>
            </a:r>
            <a:r>
              <a:rPr lang="en-US" sz="2400" dirty="0"/>
              <a:t>: Classification works at 224x224; need higher resolution for detection, often ~800x600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9507A-A7C3-4182-9CFA-57FC34750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89" y="875212"/>
            <a:ext cx="6289811" cy="4742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4E5C4A-332D-4AA3-9B43-0CA7C7A322BF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072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0F6BD-2DB5-4A68-97F6-C6FAAA15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95">
            <a:extLst>
              <a:ext uri="{FF2B5EF4-FFF2-40B4-BE49-F238E27FC236}">
                <a16:creationId xmlns:a16="http://schemas.microsoft.com/office/drawing/2014/main" id="{CB1790FE-DD1B-44B1-AC43-C9A89AFB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906" y="5742184"/>
            <a:ext cx="3250281" cy="101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189B8-90E0-4A10-9EED-2178EEF48DF1}"/>
              </a:ext>
            </a:extLst>
          </p:cNvPr>
          <p:cNvSpPr txBox="1"/>
          <p:nvPr/>
        </p:nvSpPr>
        <p:spPr bwMode="auto">
          <a:xfrm>
            <a:off x="8063066" y="6448999"/>
            <a:ext cx="1499336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4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54EF6D7-9216-44DE-BB59-544864BA3ACD}"/>
              </a:ext>
            </a:extLst>
          </p:cNvPr>
          <p:cNvSpPr/>
          <p:nvPr/>
        </p:nvSpPr>
        <p:spPr bwMode="auto">
          <a:xfrm>
            <a:off x="7946396" y="4924383"/>
            <a:ext cx="2215501" cy="1482439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/>
              <a:t>CNN</a:t>
            </a:r>
          </a:p>
        </p:txBody>
      </p:sp>
      <p:sp>
        <p:nvSpPr>
          <p:cNvPr id="7" name="Up Arrow 7">
            <a:extLst>
              <a:ext uri="{FF2B5EF4-FFF2-40B4-BE49-F238E27FC236}">
                <a16:creationId xmlns:a16="http://schemas.microsoft.com/office/drawing/2014/main" id="{86734391-7F7A-4712-89EB-EE15A235A784}"/>
              </a:ext>
            </a:extLst>
          </p:cNvPr>
          <p:cNvSpPr/>
          <p:nvPr/>
        </p:nvSpPr>
        <p:spPr bwMode="auto">
          <a:xfrm>
            <a:off x="8956945" y="4844364"/>
            <a:ext cx="261013" cy="283592"/>
          </a:xfrm>
          <a:prstGeom prst="upArrow">
            <a:avLst/>
          </a:prstGeom>
          <a:solidFill>
            <a:srgbClr val="FF99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F10D38-1A54-4303-A329-2C29621F5F5E}"/>
              </a:ext>
            </a:extLst>
          </p:cNvPr>
          <p:cNvGrpSpPr/>
          <p:nvPr/>
        </p:nvGrpSpPr>
        <p:grpSpPr>
          <a:xfrm>
            <a:off x="8062774" y="4140120"/>
            <a:ext cx="2284255" cy="716891"/>
            <a:chOff x="4083425" y="2560680"/>
            <a:chExt cx="2539986" cy="797149"/>
          </a:xfrm>
        </p:grpSpPr>
        <p:grpSp>
          <p:nvGrpSpPr>
            <p:cNvPr id="72" name="Group 4">
              <a:extLst>
                <a:ext uri="{FF2B5EF4-FFF2-40B4-BE49-F238E27FC236}">
                  <a16:creationId xmlns:a16="http://schemas.microsoft.com/office/drawing/2014/main" id="{148CB2A4-39BE-4141-AE51-EE2AF2E0DD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V="1">
              <a:off x="4083425" y="2560680"/>
              <a:ext cx="2539986" cy="797149"/>
              <a:chOff x="1907" y="1601"/>
              <a:chExt cx="1539" cy="483"/>
            </a:xfrm>
          </p:grpSpPr>
          <p:sp>
            <p:nvSpPr>
              <p:cNvPr id="85" name="AutoShape 3">
                <a:extLst>
                  <a:ext uri="{FF2B5EF4-FFF2-40B4-BE49-F238E27FC236}">
                    <a16:creationId xmlns:a16="http://schemas.microsoft.com/office/drawing/2014/main" id="{AAB1CBF2-B7F5-49B1-9A33-F154B826317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907" y="1601"/>
                <a:ext cx="1539" cy="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6" name="Picture 5">
                <a:extLst>
                  <a:ext uri="{FF2B5EF4-FFF2-40B4-BE49-F238E27FC236}">
                    <a16:creationId xmlns:a16="http://schemas.microsoft.com/office/drawing/2014/main" id="{B419DAE7-95F1-4E71-9D03-E44E52488B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B12029"/>
                  </a:clrFrom>
                  <a:clrTo>
                    <a:srgbClr val="B1202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8" y="1604"/>
                <a:ext cx="1519" cy="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9910A665-2D03-4136-8E60-399061C379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909" y="1601"/>
                <a:ext cx="1535" cy="483"/>
              </a:xfrm>
              <a:custGeom>
                <a:avLst/>
                <a:gdLst>
                  <a:gd name="T0" fmla="*/ 26 w 1535"/>
                  <a:gd name="T1" fmla="*/ 474 h 483"/>
                  <a:gd name="T2" fmla="*/ 428 w 1535"/>
                  <a:gd name="T3" fmla="*/ 9 h 483"/>
                  <a:gd name="T4" fmla="*/ 1509 w 1535"/>
                  <a:gd name="T5" fmla="*/ 9 h 483"/>
                  <a:gd name="T6" fmla="*/ 1107 w 1535"/>
                  <a:gd name="T7" fmla="*/ 474 h 483"/>
                  <a:gd name="T8" fmla="*/ 26 w 1535"/>
                  <a:gd name="T9" fmla="*/ 474 h 483"/>
                  <a:gd name="T10" fmla="*/ 1535 w 1535"/>
                  <a:gd name="T11" fmla="*/ 0 h 483"/>
                  <a:gd name="T12" fmla="*/ 421 w 1535"/>
                  <a:gd name="T13" fmla="*/ 0 h 483"/>
                  <a:gd name="T14" fmla="*/ 0 w 1535"/>
                  <a:gd name="T15" fmla="*/ 483 h 483"/>
                  <a:gd name="T16" fmla="*/ 1116 w 1535"/>
                  <a:gd name="T17" fmla="*/ 483 h 483"/>
                  <a:gd name="T18" fmla="*/ 1535 w 1535"/>
                  <a:gd name="T1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5" h="483">
                    <a:moveTo>
                      <a:pt x="26" y="474"/>
                    </a:moveTo>
                    <a:lnTo>
                      <a:pt x="428" y="9"/>
                    </a:lnTo>
                    <a:lnTo>
                      <a:pt x="1509" y="9"/>
                    </a:lnTo>
                    <a:lnTo>
                      <a:pt x="1107" y="474"/>
                    </a:lnTo>
                    <a:lnTo>
                      <a:pt x="26" y="474"/>
                    </a:lnTo>
                    <a:close/>
                    <a:moveTo>
                      <a:pt x="1535" y="0"/>
                    </a:moveTo>
                    <a:lnTo>
                      <a:pt x="421" y="0"/>
                    </a:lnTo>
                    <a:lnTo>
                      <a:pt x="0" y="483"/>
                    </a:lnTo>
                    <a:lnTo>
                      <a:pt x="1116" y="483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BE1E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A9C84571-4DF9-4A33-9A00-2EA64D197E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9" y="1601"/>
                <a:ext cx="1535" cy="483"/>
              </a:xfrm>
              <a:custGeom>
                <a:avLst/>
                <a:gdLst>
                  <a:gd name="T0" fmla="*/ 26 w 1535"/>
                  <a:gd name="T1" fmla="*/ 474 h 483"/>
                  <a:gd name="T2" fmla="*/ 428 w 1535"/>
                  <a:gd name="T3" fmla="*/ 9 h 483"/>
                  <a:gd name="T4" fmla="*/ 1509 w 1535"/>
                  <a:gd name="T5" fmla="*/ 9 h 483"/>
                  <a:gd name="T6" fmla="*/ 1107 w 1535"/>
                  <a:gd name="T7" fmla="*/ 474 h 483"/>
                  <a:gd name="T8" fmla="*/ 26 w 1535"/>
                  <a:gd name="T9" fmla="*/ 474 h 483"/>
                  <a:gd name="T10" fmla="*/ 1535 w 1535"/>
                  <a:gd name="T11" fmla="*/ 0 h 483"/>
                  <a:gd name="T12" fmla="*/ 421 w 1535"/>
                  <a:gd name="T13" fmla="*/ 0 h 483"/>
                  <a:gd name="T14" fmla="*/ 0 w 1535"/>
                  <a:gd name="T15" fmla="*/ 483 h 483"/>
                  <a:gd name="T16" fmla="*/ 1116 w 1535"/>
                  <a:gd name="T17" fmla="*/ 483 h 483"/>
                  <a:gd name="T18" fmla="*/ 1535 w 1535"/>
                  <a:gd name="T1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5" h="483">
                    <a:moveTo>
                      <a:pt x="26" y="474"/>
                    </a:moveTo>
                    <a:lnTo>
                      <a:pt x="428" y="9"/>
                    </a:lnTo>
                    <a:lnTo>
                      <a:pt x="1509" y="9"/>
                    </a:lnTo>
                    <a:lnTo>
                      <a:pt x="1107" y="474"/>
                    </a:lnTo>
                    <a:lnTo>
                      <a:pt x="26" y="474"/>
                    </a:lnTo>
                    <a:moveTo>
                      <a:pt x="1535" y="0"/>
                    </a:moveTo>
                    <a:lnTo>
                      <a:pt x="421" y="0"/>
                    </a:lnTo>
                    <a:lnTo>
                      <a:pt x="0" y="483"/>
                    </a:lnTo>
                    <a:lnTo>
                      <a:pt x="1116" y="483"/>
                    </a:lnTo>
                    <a:lnTo>
                      <a:pt x="15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3" name="Group 10">
              <a:extLst>
                <a:ext uri="{FF2B5EF4-FFF2-40B4-BE49-F238E27FC236}">
                  <a16:creationId xmlns:a16="http://schemas.microsoft.com/office/drawing/2014/main" id="{C866CDA4-24CC-472C-8DEE-9688F27A7C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66622" y="2973284"/>
              <a:ext cx="985297" cy="310278"/>
              <a:chOff x="2018" y="1849"/>
              <a:chExt cx="597" cy="188"/>
            </a:xfrm>
          </p:grpSpPr>
          <p:sp>
            <p:nvSpPr>
              <p:cNvPr id="82" name="AutoShape 9">
                <a:extLst>
                  <a:ext uri="{FF2B5EF4-FFF2-40B4-BE49-F238E27FC236}">
                    <a16:creationId xmlns:a16="http://schemas.microsoft.com/office/drawing/2014/main" id="{67991F3E-ACE2-4FE8-95BF-588C87F9CF3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019" y="1849"/>
                <a:ext cx="595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39A1470D-D81D-4582-8519-7177574DDC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F03412C6-1DBF-4B73-A60C-0304540AE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4" name="Group 17">
              <a:extLst>
                <a:ext uri="{FF2B5EF4-FFF2-40B4-BE49-F238E27FC236}">
                  <a16:creationId xmlns:a16="http://schemas.microsoft.com/office/drawing/2014/main" id="{9F8DB2C8-5FBB-4A10-981B-55192A5608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14934" y="2654753"/>
              <a:ext cx="547937" cy="173294"/>
              <a:chOff x="2532" y="1656"/>
              <a:chExt cx="332" cy="105"/>
            </a:xfrm>
          </p:grpSpPr>
          <p:sp>
            <p:nvSpPr>
              <p:cNvPr id="79" name="AutoShape 16">
                <a:extLst>
                  <a:ext uri="{FF2B5EF4-FFF2-40B4-BE49-F238E27FC236}">
                    <a16:creationId xmlns:a16="http://schemas.microsoft.com/office/drawing/2014/main" id="{9461C9BE-72B8-4973-A40F-B3D8E284FB7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32" y="1656"/>
                <a:ext cx="33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id="{8FBB2A63-BFAF-440A-86B5-A5C43E0A0C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21">
                <a:extLst>
                  <a:ext uri="{FF2B5EF4-FFF2-40B4-BE49-F238E27FC236}">
                    <a16:creationId xmlns:a16="http://schemas.microsoft.com/office/drawing/2014/main" id="{9F13EAC4-F02F-4CCE-94CA-9951D7FE18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5" name="Group 24">
              <a:extLst>
                <a:ext uri="{FF2B5EF4-FFF2-40B4-BE49-F238E27FC236}">
                  <a16:creationId xmlns:a16="http://schemas.microsoft.com/office/drawing/2014/main" id="{4C56DC15-BC80-494D-BF3C-C3A65B50474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32789" y="2837950"/>
              <a:ext cx="892874" cy="282220"/>
              <a:chOff x="2664" y="1767"/>
              <a:chExt cx="541" cy="171"/>
            </a:xfrm>
          </p:grpSpPr>
          <p:sp>
            <p:nvSpPr>
              <p:cNvPr id="76" name="AutoShape 23">
                <a:extLst>
                  <a:ext uri="{FF2B5EF4-FFF2-40B4-BE49-F238E27FC236}">
                    <a16:creationId xmlns:a16="http://schemas.microsoft.com/office/drawing/2014/main" id="{CB342F88-4F7D-4960-8F38-E35D724A82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665" y="1767"/>
                <a:ext cx="539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6">
                <a:extLst>
                  <a:ext uri="{FF2B5EF4-FFF2-40B4-BE49-F238E27FC236}">
                    <a16:creationId xmlns:a16="http://schemas.microsoft.com/office/drawing/2014/main" id="{C719285E-998F-4B8F-8BE9-3D079FA94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8">
                <a:extLst>
                  <a:ext uri="{FF2B5EF4-FFF2-40B4-BE49-F238E27FC236}">
                    <a16:creationId xmlns:a16="http://schemas.microsoft.com/office/drawing/2014/main" id="{DDA4CF92-39DF-4A20-97EE-9BC3C37C6C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Up Arrow 10">
            <a:extLst>
              <a:ext uri="{FF2B5EF4-FFF2-40B4-BE49-F238E27FC236}">
                <a16:creationId xmlns:a16="http://schemas.microsoft.com/office/drawing/2014/main" id="{66BCE50F-407B-46F7-95F6-0DA0C2758564}"/>
              </a:ext>
            </a:extLst>
          </p:cNvPr>
          <p:cNvSpPr/>
          <p:nvPr/>
        </p:nvSpPr>
        <p:spPr bwMode="auto">
          <a:xfrm rot="19031080">
            <a:off x="8652684" y="3883782"/>
            <a:ext cx="261013" cy="509708"/>
          </a:xfrm>
          <a:prstGeom prst="upArrow">
            <a:avLst/>
          </a:prstGeom>
          <a:solidFill>
            <a:srgbClr val="FF99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F936EE-146C-408F-BC3F-56935B5EF167}"/>
              </a:ext>
            </a:extLst>
          </p:cNvPr>
          <p:cNvSpPr txBox="1"/>
          <p:nvPr/>
        </p:nvSpPr>
        <p:spPr>
          <a:xfrm>
            <a:off x="6491992" y="3918673"/>
            <a:ext cx="2416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Region Proposal Network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BE04AC-1A94-467E-861E-37096780676D}"/>
              </a:ext>
            </a:extLst>
          </p:cNvPr>
          <p:cNvGrpSpPr/>
          <p:nvPr/>
        </p:nvGrpSpPr>
        <p:grpSpPr>
          <a:xfrm>
            <a:off x="6952558" y="3140905"/>
            <a:ext cx="2284255" cy="716891"/>
            <a:chOff x="4083425" y="2560680"/>
            <a:chExt cx="2539986" cy="797149"/>
          </a:xfrm>
        </p:grpSpPr>
        <p:grpSp>
          <p:nvGrpSpPr>
            <p:cNvPr id="50" name="Group 4">
              <a:extLst>
                <a:ext uri="{FF2B5EF4-FFF2-40B4-BE49-F238E27FC236}">
                  <a16:creationId xmlns:a16="http://schemas.microsoft.com/office/drawing/2014/main" id="{42FB0890-02A8-439F-A713-1F115FB8D1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V="1">
              <a:off x="4083425" y="2560680"/>
              <a:ext cx="2539986" cy="797149"/>
              <a:chOff x="1907" y="1601"/>
              <a:chExt cx="1539" cy="483"/>
            </a:xfrm>
          </p:grpSpPr>
          <p:sp>
            <p:nvSpPr>
              <p:cNvPr id="69" name="AutoShape 3">
                <a:extLst>
                  <a:ext uri="{FF2B5EF4-FFF2-40B4-BE49-F238E27FC236}">
                    <a16:creationId xmlns:a16="http://schemas.microsoft.com/office/drawing/2014/main" id="{9F118736-8DEF-476B-A023-82E75A1875F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907" y="1601"/>
                <a:ext cx="1539" cy="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CE5F8ABF-35FC-4037-B311-CE0C3D911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1909" y="1601"/>
                <a:ext cx="1535" cy="483"/>
              </a:xfrm>
              <a:custGeom>
                <a:avLst/>
                <a:gdLst>
                  <a:gd name="T0" fmla="*/ 26 w 1535"/>
                  <a:gd name="T1" fmla="*/ 474 h 483"/>
                  <a:gd name="T2" fmla="*/ 428 w 1535"/>
                  <a:gd name="T3" fmla="*/ 9 h 483"/>
                  <a:gd name="T4" fmla="*/ 1509 w 1535"/>
                  <a:gd name="T5" fmla="*/ 9 h 483"/>
                  <a:gd name="T6" fmla="*/ 1107 w 1535"/>
                  <a:gd name="T7" fmla="*/ 474 h 483"/>
                  <a:gd name="T8" fmla="*/ 26 w 1535"/>
                  <a:gd name="T9" fmla="*/ 474 h 483"/>
                  <a:gd name="T10" fmla="*/ 1535 w 1535"/>
                  <a:gd name="T11" fmla="*/ 0 h 483"/>
                  <a:gd name="T12" fmla="*/ 421 w 1535"/>
                  <a:gd name="T13" fmla="*/ 0 h 483"/>
                  <a:gd name="T14" fmla="*/ 0 w 1535"/>
                  <a:gd name="T15" fmla="*/ 483 h 483"/>
                  <a:gd name="T16" fmla="*/ 1116 w 1535"/>
                  <a:gd name="T17" fmla="*/ 483 h 483"/>
                  <a:gd name="T18" fmla="*/ 1535 w 1535"/>
                  <a:gd name="T1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5" h="483">
                    <a:moveTo>
                      <a:pt x="26" y="474"/>
                    </a:moveTo>
                    <a:lnTo>
                      <a:pt x="428" y="9"/>
                    </a:lnTo>
                    <a:lnTo>
                      <a:pt x="1509" y="9"/>
                    </a:lnTo>
                    <a:lnTo>
                      <a:pt x="1107" y="474"/>
                    </a:lnTo>
                    <a:lnTo>
                      <a:pt x="26" y="474"/>
                    </a:lnTo>
                    <a:close/>
                    <a:moveTo>
                      <a:pt x="1535" y="0"/>
                    </a:moveTo>
                    <a:lnTo>
                      <a:pt x="421" y="0"/>
                    </a:lnTo>
                    <a:lnTo>
                      <a:pt x="0" y="483"/>
                    </a:lnTo>
                    <a:lnTo>
                      <a:pt x="1116" y="483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BE1E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011BAE93-1661-4938-833D-92912AA242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9" y="1601"/>
                <a:ext cx="1535" cy="483"/>
              </a:xfrm>
              <a:custGeom>
                <a:avLst/>
                <a:gdLst>
                  <a:gd name="T0" fmla="*/ 26 w 1535"/>
                  <a:gd name="T1" fmla="*/ 474 h 483"/>
                  <a:gd name="T2" fmla="*/ 428 w 1535"/>
                  <a:gd name="T3" fmla="*/ 9 h 483"/>
                  <a:gd name="T4" fmla="*/ 1509 w 1535"/>
                  <a:gd name="T5" fmla="*/ 9 h 483"/>
                  <a:gd name="T6" fmla="*/ 1107 w 1535"/>
                  <a:gd name="T7" fmla="*/ 474 h 483"/>
                  <a:gd name="T8" fmla="*/ 26 w 1535"/>
                  <a:gd name="T9" fmla="*/ 474 h 483"/>
                  <a:gd name="T10" fmla="*/ 1535 w 1535"/>
                  <a:gd name="T11" fmla="*/ 0 h 483"/>
                  <a:gd name="T12" fmla="*/ 421 w 1535"/>
                  <a:gd name="T13" fmla="*/ 0 h 483"/>
                  <a:gd name="T14" fmla="*/ 0 w 1535"/>
                  <a:gd name="T15" fmla="*/ 483 h 483"/>
                  <a:gd name="T16" fmla="*/ 1116 w 1535"/>
                  <a:gd name="T17" fmla="*/ 483 h 483"/>
                  <a:gd name="T18" fmla="*/ 1535 w 1535"/>
                  <a:gd name="T1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5" h="483">
                    <a:moveTo>
                      <a:pt x="26" y="474"/>
                    </a:moveTo>
                    <a:lnTo>
                      <a:pt x="428" y="9"/>
                    </a:lnTo>
                    <a:lnTo>
                      <a:pt x="1509" y="9"/>
                    </a:lnTo>
                    <a:lnTo>
                      <a:pt x="1107" y="474"/>
                    </a:lnTo>
                    <a:lnTo>
                      <a:pt x="26" y="474"/>
                    </a:lnTo>
                    <a:moveTo>
                      <a:pt x="1535" y="0"/>
                    </a:moveTo>
                    <a:lnTo>
                      <a:pt x="421" y="0"/>
                    </a:lnTo>
                    <a:lnTo>
                      <a:pt x="0" y="483"/>
                    </a:lnTo>
                    <a:lnTo>
                      <a:pt x="1116" y="483"/>
                    </a:lnTo>
                    <a:lnTo>
                      <a:pt x="15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1" name="Group 10">
              <a:extLst>
                <a:ext uri="{FF2B5EF4-FFF2-40B4-BE49-F238E27FC236}">
                  <a16:creationId xmlns:a16="http://schemas.microsoft.com/office/drawing/2014/main" id="{8214FEDD-FC3C-40F7-99D8-1F9073E47D2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68272" y="2973284"/>
              <a:ext cx="981996" cy="310278"/>
              <a:chOff x="2019" y="1849"/>
              <a:chExt cx="595" cy="188"/>
            </a:xfrm>
          </p:grpSpPr>
          <p:sp>
            <p:nvSpPr>
              <p:cNvPr id="64" name="AutoShape 9">
                <a:extLst>
                  <a:ext uri="{FF2B5EF4-FFF2-40B4-BE49-F238E27FC236}">
                    <a16:creationId xmlns:a16="http://schemas.microsoft.com/office/drawing/2014/main" id="{4C98A840-F005-4DEF-B7AE-6EC2675B40F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019" y="1849"/>
                <a:ext cx="595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1">
                <a:extLst>
                  <a:ext uri="{FF2B5EF4-FFF2-40B4-BE49-F238E27FC236}">
                    <a16:creationId xmlns:a16="http://schemas.microsoft.com/office/drawing/2014/main" id="{40BD0A3C-D27C-4E3C-9F48-E2211025B0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close/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2">
                <a:extLst>
                  <a:ext uri="{FF2B5EF4-FFF2-40B4-BE49-F238E27FC236}">
                    <a16:creationId xmlns:a16="http://schemas.microsoft.com/office/drawing/2014/main" id="{B288DD00-C5D8-4D4A-A0D0-DC7E8AB06C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3">
                <a:extLst>
                  <a:ext uri="{FF2B5EF4-FFF2-40B4-BE49-F238E27FC236}">
                    <a16:creationId xmlns:a16="http://schemas.microsoft.com/office/drawing/2014/main" id="{525AB7F9-4E76-4BE8-A1A8-2E02E82E2A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close/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:a16="http://schemas.microsoft.com/office/drawing/2014/main" id="{6B1E7806-434C-4472-BFF9-5B55D815C1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8" y="1850"/>
                <a:ext cx="597" cy="187"/>
              </a:xfrm>
              <a:custGeom>
                <a:avLst/>
                <a:gdLst>
                  <a:gd name="T0" fmla="*/ 14 w 597"/>
                  <a:gd name="T1" fmla="*/ 182 h 187"/>
                  <a:gd name="T2" fmla="*/ 168 w 597"/>
                  <a:gd name="T3" fmla="*/ 5 h 187"/>
                  <a:gd name="T4" fmla="*/ 583 w 597"/>
                  <a:gd name="T5" fmla="*/ 5 h 187"/>
                  <a:gd name="T6" fmla="*/ 429 w 597"/>
                  <a:gd name="T7" fmla="*/ 182 h 187"/>
                  <a:gd name="T8" fmla="*/ 14 w 597"/>
                  <a:gd name="T9" fmla="*/ 182 h 187"/>
                  <a:gd name="T10" fmla="*/ 597 w 597"/>
                  <a:gd name="T11" fmla="*/ 0 h 187"/>
                  <a:gd name="T12" fmla="*/ 164 w 597"/>
                  <a:gd name="T13" fmla="*/ 0 h 187"/>
                  <a:gd name="T14" fmla="*/ 0 w 597"/>
                  <a:gd name="T15" fmla="*/ 187 h 187"/>
                  <a:gd name="T16" fmla="*/ 433 w 597"/>
                  <a:gd name="T17" fmla="*/ 187 h 187"/>
                  <a:gd name="T18" fmla="*/ 597 w 597"/>
                  <a:gd name="T1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7" h="187">
                    <a:moveTo>
                      <a:pt x="14" y="182"/>
                    </a:moveTo>
                    <a:lnTo>
                      <a:pt x="168" y="5"/>
                    </a:lnTo>
                    <a:lnTo>
                      <a:pt x="583" y="5"/>
                    </a:lnTo>
                    <a:lnTo>
                      <a:pt x="429" y="182"/>
                    </a:lnTo>
                    <a:lnTo>
                      <a:pt x="14" y="182"/>
                    </a:lnTo>
                    <a:moveTo>
                      <a:pt x="597" y="0"/>
                    </a:moveTo>
                    <a:lnTo>
                      <a:pt x="164" y="0"/>
                    </a:lnTo>
                    <a:lnTo>
                      <a:pt x="0" y="187"/>
                    </a:lnTo>
                    <a:lnTo>
                      <a:pt x="433" y="187"/>
                    </a:lnTo>
                    <a:lnTo>
                      <a:pt x="5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17">
              <a:extLst>
                <a:ext uri="{FF2B5EF4-FFF2-40B4-BE49-F238E27FC236}">
                  <a16:creationId xmlns:a16="http://schemas.microsoft.com/office/drawing/2014/main" id="{DB617743-B4DA-46E5-B0A1-015BF552D9A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14934" y="2654753"/>
              <a:ext cx="547937" cy="173294"/>
              <a:chOff x="2532" y="1656"/>
              <a:chExt cx="332" cy="105"/>
            </a:xfrm>
          </p:grpSpPr>
          <p:sp>
            <p:nvSpPr>
              <p:cNvPr id="59" name="AutoShape 16">
                <a:extLst>
                  <a:ext uri="{FF2B5EF4-FFF2-40B4-BE49-F238E27FC236}">
                    <a16:creationId xmlns:a16="http://schemas.microsoft.com/office/drawing/2014/main" id="{C9630139-4112-4F8C-9DBE-A035786BAAE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32" y="1656"/>
                <a:ext cx="332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CF5F32F2-B42F-487F-9377-35B0A7440C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close/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9">
                <a:extLst>
                  <a:ext uri="{FF2B5EF4-FFF2-40B4-BE49-F238E27FC236}">
                    <a16:creationId xmlns:a16="http://schemas.microsoft.com/office/drawing/2014/main" id="{F868DAA9-D064-42A1-B832-9A371ABC83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0">
                <a:extLst>
                  <a:ext uri="{FF2B5EF4-FFF2-40B4-BE49-F238E27FC236}">
                    <a16:creationId xmlns:a16="http://schemas.microsoft.com/office/drawing/2014/main" id="{482C4000-19FC-4D01-8188-DE8D1039A4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close/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9CC07C71-A865-4AF1-A7D7-FF5079259E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2" y="1657"/>
                <a:ext cx="332" cy="104"/>
              </a:xfrm>
              <a:custGeom>
                <a:avLst/>
                <a:gdLst>
                  <a:gd name="T0" fmla="*/ 7 w 332"/>
                  <a:gd name="T1" fmla="*/ 101 h 104"/>
                  <a:gd name="T2" fmla="*/ 93 w 332"/>
                  <a:gd name="T3" fmla="*/ 3 h 104"/>
                  <a:gd name="T4" fmla="*/ 325 w 332"/>
                  <a:gd name="T5" fmla="*/ 3 h 104"/>
                  <a:gd name="T6" fmla="*/ 239 w 332"/>
                  <a:gd name="T7" fmla="*/ 101 h 104"/>
                  <a:gd name="T8" fmla="*/ 7 w 332"/>
                  <a:gd name="T9" fmla="*/ 101 h 104"/>
                  <a:gd name="T10" fmla="*/ 332 w 332"/>
                  <a:gd name="T11" fmla="*/ 0 h 104"/>
                  <a:gd name="T12" fmla="*/ 91 w 332"/>
                  <a:gd name="T13" fmla="*/ 0 h 104"/>
                  <a:gd name="T14" fmla="*/ 0 w 332"/>
                  <a:gd name="T15" fmla="*/ 104 h 104"/>
                  <a:gd name="T16" fmla="*/ 241 w 332"/>
                  <a:gd name="T17" fmla="*/ 104 h 104"/>
                  <a:gd name="T18" fmla="*/ 332 w 33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2" h="104">
                    <a:moveTo>
                      <a:pt x="7" y="101"/>
                    </a:moveTo>
                    <a:lnTo>
                      <a:pt x="93" y="3"/>
                    </a:lnTo>
                    <a:lnTo>
                      <a:pt x="325" y="3"/>
                    </a:lnTo>
                    <a:lnTo>
                      <a:pt x="239" y="101"/>
                    </a:lnTo>
                    <a:lnTo>
                      <a:pt x="7" y="101"/>
                    </a:lnTo>
                    <a:moveTo>
                      <a:pt x="332" y="0"/>
                    </a:moveTo>
                    <a:lnTo>
                      <a:pt x="91" y="0"/>
                    </a:lnTo>
                    <a:lnTo>
                      <a:pt x="0" y="104"/>
                    </a:lnTo>
                    <a:lnTo>
                      <a:pt x="241" y="104"/>
                    </a:lnTo>
                    <a:lnTo>
                      <a:pt x="3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3" name="Group 24">
              <a:extLst>
                <a:ext uri="{FF2B5EF4-FFF2-40B4-BE49-F238E27FC236}">
                  <a16:creationId xmlns:a16="http://schemas.microsoft.com/office/drawing/2014/main" id="{269B27CC-2D8C-48D5-823C-AE7A60B094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34439" y="2837950"/>
              <a:ext cx="889573" cy="282220"/>
              <a:chOff x="2665" y="1767"/>
              <a:chExt cx="539" cy="171"/>
            </a:xfrm>
          </p:grpSpPr>
          <p:sp>
            <p:nvSpPr>
              <p:cNvPr id="54" name="AutoShape 23">
                <a:extLst>
                  <a:ext uri="{FF2B5EF4-FFF2-40B4-BE49-F238E27FC236}">
                    <a16:creationId xmlns:a16="http://schemas.microsoft.com/office/drawing/2014/main" id="{6D6D3474-8DDE-4E78-B1BD-7EBBF540CA8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665" y="1767"/>
                <a:ext cx="539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97E6C092-4A5B-4ABF-8100-3BC02C63D4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close/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">
                <a:extLst>
                  <a:ext uri="{FF2B5EF4-FFF2-40B4-BE49-F238E27FC236}">
                    <a16:creationId xmlns:a16="http://schemas.microsoft.com/office/drawing/2014/main" id="{A7671C59-BB46-4742-B336-FA7BCE5FFA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7">
                <a:extLst>
                  <a:ext uri="{FF2B5EF4-FFF2-40B4-BE49-F238E27FC236}">
                    <a16:creationId xmlns:a16="http://schemas.microsoft.com/office/drawing/2014/main" id="{DC756A6D-1EF0-48CF-8272-B773558462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close/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8">
                <a:extLst>
                  <a:ext uri="{FF2B5EF4-FFF2-40B4-BE49-F238E27FC236}">
                    <a16:creationId xmlns:a16="http://schemas.microsoft.com/office/drawing/2014/main" id="{EC47FBF1-05DB-41E8-90EB-85F4222BD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1768"/>
                <a:ext cx="541" cy="170"/>
              </a:xfrm>
              <a:custGeom>
                <a:avLst/>
                <a:gdLst>
                  <a:gd name="T0" fmla="*/ 13 w 541"/>
                  <a:gd name="T1" fmla="*/ 165 h 170"/>
                  <a:gd name="T2" fmla="*/ 153 w 541"/>
                  <a:gd name="T3" fmla="*/ 5 h 170"/>
                  <a:gd name="T4" fmla="*/ 528 w 541"/>
                  <a:gd name="T5" fmla="*/ 5 h 170"/>
                  <a:gd name="T6" fmla="*/ 388 w 541"/>
                  <a:gd name="T7" fmla="*/ 165 h 170"/>
                  <a:gd name="T8" fmla="*/ 13 w 541"/>
                  <a:gd name="T9" fmla="*/ 165 h 170"/>
                  <a:gd name="T10" fmla="*/ 541 w 541"/>
                  <a:gd name="T11" fmla="*/ 0 h 170"/>
                  <a:gd name="T12" fmla="*/ 148 w 541"/>
                  <a:gd name="T13" fmla="*/ 0 h 170"/>
                  <a:gd name="T14" fmla="*/ 0 w 541"/>
                  <a:gd name="T15" fmla="*/ 170 h 170"/>
                  <a:gd name="T16" fmla="*/ 393 w 541"/>
                  <a:gd name="T17" fmla="*/ 170 h 170"/>
                  <a:gd name="T18" fmla="*/ 541 w 541"/>
                  <a:gd name="T1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1" h="170">
                    <a:moveTo>
                      <a:pt x="13" y="165"/>
                    </a:moveTo>
                    <a:lnTo>
                      <a:pt x="153" y="5"/>
                    </a:lnTo>
                    <a:lnTo>
                      <a:pt x="528" y="5"/>
                    </a:lnTo>
                    <a:lnTo>
                      <a:pt x="388" y="165"/>
                    </a:lnTo>
                    <a:lnTo>
                      <a:pt x="13" y="165"/>
                    </a:lnTo>
                    <a:moveTo>
                      <a:pt x="541" y="0"/>
                    </a:moveTo>
                    <a:lnTo>
                      <a:pt x="148" y="0"/>
                    </a:lnTo>
                    <a:lnTo>
                      <a:pt x="0" y="170"/>
                    </a:lnTo>
                    <a:lnTo>
                      <a:pt x="393" y="170"/>
                    </a:lnTo>
                    <a:lnTo>
                      <a:pt x="5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5C12E2-F22B-45C9-952F-BC7F687676BF}"/>
              </a:ext>
            </a:extLst>
          </p:cNvPr>
          <p:cNvSpPr txBox="1"/>
          <p:nvPr/>
        </p:nvSpPr>
        <p:spPr>
          <a:xfrm>
            <a:off x="5964076" y="3202286"/>
            <a:ext cx="1551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proposals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68133-659E-4FC7-B41A-CD5DFBE1B00C}"/>
              </a:ext>
            </a:extLst>
          </p:cNvPr>
          <p:cNvSpPr txBox="1"/>
          <p:nvPr/>
        </p:nvSpPr>
        <p:spPr>
          <a:xfrm>
            <a:off x="4437041" y="2050766"/>
            <a:ext cx="1648986" cy="5847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Classification  loss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748BA1-CE8C-4F91-8C82-B6E76F5318DF}"/>
              </a:ext>
            </a:extLst>
          </p:cNvPr>
          <p:cNvSpPr txBox="1"/>
          <p:nvPr/>
        </p:nvSpPr>
        <p:spPr>
          <a:xfrm>
            <a:off x="6290806" y="2050766"/>
            <a:ext cx="1648986" cy="5847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Bounding-box regression loss</a:t>
            </a:r>
          </a:p>
        </p:txBody>
      </p:sp>
      <p:sp>
        <p:nvSpPr>
          <p:cNvPr id="25" name="Up Arrow 88">
            <a:extLst>
              <a:ext uri="{FF2B5EF4-FFF2-40B4-BE49-F238E27FC236}">
                <a16:creationId xmlns:a16="http://schemas.microsoft.com/office/drawing/2014/main" id="{A7D329DA-258B-42A3-ACA1-512D48B6B173}"/>
              </a:ext>
            </a:extLst>
          </p:cNvPr>
          <p:cNvSpPr/>
          <p:nvPr/>
        </p:nvSpPr>
        <p:spPr bwMode="auto">
          <a:xfrm rot="18900000">
            <a:off x="6097556" y="2728536"/>
            <a:ext cx="261013" cy="447234"/>
          </a:xfrm>
          <a:prstGeom prst="upArrow">
            <a:avLst/>
          </a:prstGeom>
          <a:solidFill>
            <a:srgbClr val="FF99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00"/>
          </a:p>
        </p:txBody>
      </p:sp>
      <p:sp>
        <p:nvSpPr>
          <p:cNvPr id="26" name="Up Arrow 89">
            <a:extLst>
              <a:ext uri="{FF2B5EF4-FFF2-40B4-BE49-F238E27FC236}">
                <a16:creationId xmlns:a16="http://schemas.microsoft.com/office/drawing/2014/main" id="{A520D764-D538-4AD6-BA90-02F4C5204176}"/>
              </a:ext>
            </a:extLst>
          </p:cNvPr>
          <p:cNvSpPr/>
          <p:nvPr/>
        </p:nvSpPr>
        <p:spPr bwMode="auto">
          <a:xfrm>
            <a:off x="6910509" y="2687677"/>
            <a:ext cx="261013" cy="447234"/>
          </a:xfrm>
          <a:prstGeom prst="upArrow">
            <a:avLst/>
          </a:prstGeom>
          <a:solidFill>
            <a:srgbClr val="FF99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0777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3E6C-0E8E-41DA-9C22-6BE9AED2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 Single Object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B6ED9E-C0F7-4712-A32F-2CBF2EC5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F591C-D6F1-498D-85E5-7F2404E9A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14108"/>
            <a:ext cx="2641600" cy="2286000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EEA875A6-1D23-4671-BA3B-2021CE84ED26}"/>
              </a:ext>
            </a:extLst>
          </p:cNvPr>
          <p:cNvSpPr/>
          <p:nvPr/>
        </p:nvSpPr>
        <p:spPr>
          <a:xfrm rot="5400000">
            <a:off x="3137881" y="2057400"/>
            <a:ext cx="2093495" cy="2743200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780C2E-B967-4A23-B475-6B79176B0759}"/>
              </a:ext>
            </a:extLst>
          </p:cNvPr>
          <p:cNvSpPr/>
          <p:nvPr/>
        </p:nvSpPr>
        <p:spPr>
          <a:xfrm>
            <a:off x="5797845" y="2410120"/>
            <a:ext cx="144379" cy="209397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99C6E-F5C5-46C1-BAC3-8DB411615F75}"/>
              </a:ext>
            </a:extLst>
          </p:cNvPr>
          <p:cNvSpPr/>
          <p:nvPr/>
        </p:nvSpPr>
        <p:spPr>
          <a:xfrm>
            <a:off x="4883285" y="4472551"/>
            <a:ext cx="1235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Vector:</a:t>
            </a:r>
          </a:p>
          <a:p>
            <a:pPr algn="ctr"/>
            <a:r>
              <a:rPr lang="en-US" dirty="0"/>
              <a:t>4096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AAADDB-A0F3-4CC4-8D7D-5F8F5CE43FCD}"/>
              </a:ext>
            </a:extLst>
          </p:cNvPr>
          <p:cNvSpPr/>
          <p:nvPr/>
        </p:nvSpPr>
        <p:spPr>
          <a:xfrm>
            <a:off x="2680367" y="2967335"/>
            <a:ext cx="2255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CNN (feature computation, e.g., 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0EB7E-6F61-41CF-BA7B-005A3C620497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F29208-74AF-467B-BC17-0FE6FC0FF0C8}"/>
              </a:ext>
            </a:extLst>
          </p:cNvPr>
          <p:cNvGrpSpPr/>
          <p:nvPr/>
        </p:nvGrpSpPr>
        <p:grpSpPr>
          <a:xfrm>
            <a:off x="5797845" y="435573"/>
            <a:ext cx="5616691" cy="2976706"/>
            <a:chOff x="6480008" y="435573"/>
            <a:chExt cx="5616691" cy="2976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99F6C9-CE68-4E03-942D-1D1A0A3666F6}"/>
                </a:ext>
              </a:extLst>
            </p:cNvPr>
            <p:cNvSpPr/>
            <p:nvPr/>
          </p:nvSpPr>
          <p:spPr>
            <a:xfrm>
              <a:off x="8940997" y="1291414"/>
              <a:ext cx="144379" cy="13716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77B5E7-9687-4677-A5DE-C128CCB33F93}"/>
                </a:ext>
              </a:extLst>
            </p:cNvPr>
            <p:cNvSpPr/>
            <p:nvPr/>
          </p:nvSpPr>
          <p:spPr>
            <a:xfrm>
              <a:off x="8395565" y="2765948"/>
              <a:ext cx="12352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Vector:</a:t>
              </a:r>
            </a:p>
            <a:p>
              <a:pPr algn="ctr"/>
              <a:r>
                <a:rPr lang="en-US" dirty="0"/>
                <a:t>1000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E3E32D-3CC9-4141-9862-7B6E649F1DDC}"/>
                </a:ext>
              </a:extLst>
            </p:cNvPr>
            <p:cNvSpPr/>
            <p:nvPr/>
          </p:nvSpPr>
          <p:spPr>
            <a:xfrm>
              <a:off x="6480008" y="1654048"/>
              <a:ext cx="225511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Fully-Connected:</a:t>
              </a:r>
            </a:p>
            <a:p>
              <a:pPr algn="ctr"/>
              <a:r>
                <a:rPr lang="en-US" dirty="0"/>
                <a:t>4096 to 1000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9997CD-57B2-4D9E-9900-737716295844}"/>
                </a:ext>
              </a:extLst>
            </p:cNvPr>
            <p:cNvSpPr/>
            <p:nvPr/>
          </p:nvSpPr>
          <p:spPr>
            <a:xfrm>
              <a:off x="9268175" y="1291414"/>
              <a:ext cx="159179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Class Scores</a:t>
              </a:r>
            </a:p>
            <a:p>
              <a:r>
                <a:rPr lang="en-US" dirty="0"/>
                <a:t>Cat: 0.9</a:t>
              </a:r>
            </a:p>
            <a:p>
              <a:r>
                <a:rPr lang="en-US" dirty="0"/>
                <a:t>Dog: 0.05</a:t>
              </a:r>
            </a:p>
            <a:p>
              <a:r>
                <a:rPr lang="en-US" dirty="0"/>
                <a:t>Car: 0.01</a:t>
              </a:r>
            </a:p>
            <a:p>
              <a:r>
                <a:rPr lang="en-US" dirty="0"/>
                <a:t>...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2F1DCA-85D7-43EB-B56E-8FA543BB8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0690" y="1977215"/>
              <a:ext cx="1964004" cy="1197726"/>
            </a:xfrm>
            <a:prstGeom prst="straightConnector1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86FAAD-350A-4867-9775-A340122D2C22}"/>
                </a:ext>
              </a:extLst>
            </p:cNvPr>
            <p:cNvSpPr/>
            <p:nvPr/>
          </p:nvSpPr>
          <p:spPr>
            <a:xfrm>
              <a:off x="10600200" y="435573"/>
              <a:ext cx="149649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Correct Label</a:t>
              </a:r>
            </a:p>
            <a:p>
              <a:pPr algn="ctr"/>
              <a:r>
                <a:rPr lang="en-US" dirty="0"/>
                <a:t>Cat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4AB7EC-F883-40CC-B945-FED6C829787E}"/>
                </a:ext>
              </a:extLst>
            </p:cNvPr>
            <p:cNvSpPr/>
            <p:nvPr/>
          </p:nvSpPr>
          <p:spPr>
            <a:xfrm>
              <a:off x="10730828" y="1478200"/>
              <a:ext cx="12352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5">
                      <a:lumMod val="75000"/>
                    </a:schemeClr>
                  </a:solidFill>
                </a:rPr>
                <a:t>Softmax</a:t>
              </a:r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</a:rPr>
                <a:t> Loss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3542F2-194A-4E2A-9F20-EF2CF13189FA}"/>
                </a:ext>
              </a:extLst>
            </p:cNvPr>
            <p:cNvCxnSpPr/>
            <p:nvPr/>
          </p:nvCxnSpPr>
          <p:spPr>
            <a:xfrm>
              <a:off x="10478048" y="1977213"/>
              <a:ext cx="378506" cy="0"/>
            </a:xfrm>
            <a:prstGeom prst="straightConnector1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18F9835-35F8-4C4E-B433-56EF8168328E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 flipH="1">
              <a:off x="11348449" y="1081904"/>
              <a:ext cx="1" cy="396296"/>
            </a:xfrm>
            <a:prstGeom prst="straightConnector1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1CBDF2-87BA-4CE7-AC1E-AD841E321077}"/>
              </a:ext>
            </a:extLst>
          </p:cNvPr>
          <p:cNvGrpSpPr/>
          <p:nvPr/>
        </p:nvGrpSpPr>
        <p:grpSpPr>
          <a:xfrm>
            <a:off x="5797845" y="3761673"/>
            <a:ext cx="5616691" cy="2731047"/>
            <a:chOff x="6480008" y="3761673"/>
            <a:chExt cx="5616691" cy="273104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A2E8E2-D136-40DC-8792-69DBE5E11486}"/>
                </a:ext>
              </a:extLst>
            </p:cNvPr>
            <p:cNvCxnSpPr>
              <a:cxnSpLocks/>
            </p:cNvCxnSpPr>
            <p:nvPr/>
          </p:nvCxnSpPr>
          <p:spPr>
            <a:xfrm>
              <a:off x="6820410" y="3761673"/>
              <a:ext cx="1964004" cy="1197726"/>
            </a:xfrm>
            <a:prstGeom prst="straightConnector1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FF636E7-A125-44AC-897F-EAA6B3AB8796}"/>
                </a:ext>
              </a:extLst>
            </p:cNvPr>
            <p:cNvSpPr/>
            <p:nvPr/>
          </p:nvSpPr>
          <p:spPr>
            <a:xfrm>
              <a:off x="9268175" y="4504096"/>
              <a:ext cx="159179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Box Coordinates</a:t>
              </a:r>
            </a:p>
            <a:p>
              <a:r>
                <a:rPr lang="en-US" dirty="0"/>
                <a:t>(x, y, w, h)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74D1F1-1B6C-4405-951A-FDEECC1E488B}"/>
                </a:ext>
              </a:extLst>
            </p:cNvPr>
            <p:cNvSpPr/>
            <p:nvPr/>
          </p:nvSpPr>
          <p:spPr>
            <a:xfrm>
              <a:off x="6480008" y="4880786"/>
              <a:ext cx="225511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Fully-Connected:</a:t>
              </a:r>
            </a:p>
            <a:p>
              <a:pPr algn="ctr"/>
              <a:r>
                <a:rPr lang="en-US" dirty="0"/>
                <a:t>4096 to 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0F8E88-3F51-4049-9989-A41AED7C4015}"/>
                </a:ext>
              </a:extLst>
            </p:cNvPr>
            <p:cNvSpPr/>
            <p:nvPr/>
          </p:nvSpPr>
          <p:spPr>
            <a:xfrm>
              <a:off x="10600200" y="5846389"/>
              <a:ext cx="149649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Correct Box</a:t>
              </a:r>
            </a:p>
            <a:p>
              <a:pPr algn="ctr"/>
              <a:r>
                <a:rPr lang="en-US" dirty="0"/>
                <a:t>(x’, y’, w’, h')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46855E3-5EEF-4E61-A5B1-3D4BEC35FCE7}"/>
                </a:ext>
              </a:extLst>
            </p:cNvPr>
            <p:cNvSpPr/>
            <p:nvPr/>
          </p:nvSpPr>
          <p:spPr>
            <a:xfrm>
              <a:off x="10730828" y="4901686"/>
              <a:ext cx="12352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</a:rPr>
                <a:t>L2 Loss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212B47C-C326-4C80-9DE0-B6E8F60A091E}"/>
                </a:ext>
              </a:extLst>
            </p:cNvPr>
            <p:cNvCxnSpPr/>
            <p:nvPr/>
          </p:nvCxnSpPr>
          <p:spPr>
            <a:xfrm>
              <a:off x="10478048" y="5124929"/>
              <a:ext cx="378506" cy="0"/>
            </a:xfrm>
            <a:prstGeom prst="straightConnector1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7093E8-2552-4984-98CE-AA9B618E0A90}"/>
                </a:ext>
              </a:extLst>
            </p:cNvPr>
            <p:cNvCxnSpPr>
              <a:cxnSpLocks/>
              <a:stCxn id="30" idx="0"/>
              <a:endCxn id="31" idx="2"/>
            </p:cNvCxnSpPr>
            <p:nvPr/>
          </p:nvCxnSpPr>
          <p:spPr>
            <a:xfrm flipH="1" flipV="1">
              <a:off x="11348449" y="5271018"/>
              <a:ext cx="1" cy="575371"/>
            </a:xfrm>
            <a:prstGeom prst="straightConnector1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539F327-4DDE-4DD6-93EE-3CC5B837A75D}"/>
              </a:ext>
            </a:extLst>
          </p:cNvPr>
          <p:cNvSpPr txBox="1"/>
          <p:nvPr/>
        </p:nvSpPr>
        <p:spPr>
          <a:xfrm>
            <a:off x="2651005" y="6031055"/>
            <a:ext cx="6161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Treat localization as a regression problem.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FB9548-8A6D-4AC2-B679-0A4FEA2894CD}"/>
              </a:ext>
            </a:extLst>
          </p:cNvPr>
          <p:cNvGrpSpPr/>
          <p:nvPr/>
        </p:nvGrpSpPr>
        <p:grpSpPr>
          <a:xfrm>
            <a:off x="10035938" y="2124531"/>
            <a:ext cx="2129710" cy="2777155"/>
            <a:chOff x="10035938" y="2124531"/>
            <a:chExt cx="2129710" cy="2777155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563DF46-86D5-4BF4-A945-5E6430D0D417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10666286" y="2124531"/>
              <a:ext cx="12430" cy="1066809"/>
            </a:xfrm>
            <a:prstGeom prst="straightConnector1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DCA67BF-9186-41E4-B019-ABBB011EE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6286" y="3834877"/>
              <a:ext cx="12430" cy="1066809"/>
            </a:xfrm>
            <a:prstGeom prst="straightConnector1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1E71120-B65D-42A8-8596-4C0E04160718}"/>
                </a:ext>
              </a:extLst>
            </p:cNvPr>
            <p:cNvSpPr/>
            <p:nvPr/>
          </p:nvSpPr>
          <p:spPr>
            <a:xfrm>
              <a:off x="10035938" y="3138711"/>
              <a:ext cx="12352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Weighted Sum</a:t>
              </a:r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C4A637A-DB91-4C3C-84E9-9F5139D8CBC3}"/>
                </a:ext>
              </a:extLst>
            </p:cNvPr>
            <p:cNvSpPr/>
            <p:nvPr/>
          </p:nvSpPr>
          <p:spPr>
            <a:xfrm>
              <a:off x="11517086" y="3258524"/>
              <a:ext cx="6485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Loss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10872B-44D6-43F4-8AFD-B619995CA3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6970" y="3472218"/>
              <a:ext cx="442686" cy="0"/>
            </a:xfrm>
            <a:prstGeom prst="straightConnector1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30C6D2C-6DB9-46E7-9618-F2B902D58F07}"/>
              </a:ext>
            </a:extLst>
          </p:cNvPr>
          <p:cNvSpPr/>
          <p:nvPr/>
        </p:nvSpPr>
        <p:spPr>
          <a:xfrm>
            <a:off x="10942544" y="2520827"/>
            <a:ext cx="1294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Multitask Loss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1B3E7BA-5E5B-4158-A1EA-651B78CD68A6}"/>
              </a:ext>
            </a:extLst>
          </p:cNvPr>
          <p:cNvSpPr/>
          <p:nvPr/>
        </p:nvSpPr>
        <p:spPr>
          <a:xfrm>
            <a:off x="2833030" y="1672809"/>
            <a:ext cx="2838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Often pretrained on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ImgeNet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(Transfer learning)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895922-1B1B-47E2-8CB5-BBF80602F715}"/>
              </a:ext>
            </a:extLst>
          </p:cNvPr>
          <p:cNvSpPr/>
          <p:nvPr/>
        </p:nvSpPr>
        <p:spPr>
          <a:xfrm>
            <a:off x="291665" y="5272541"/>
            <a:ext cx="2838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Treats localization as a regression problem.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953F5D-4F28-4128-8CA7-2BD62074A26D}"/>
              </a:ext>
            </a:extLst>
          </p:cNvPr>
          <p:cNvSpPr/>
          <p:nvPr/>
        </p:nvSpPr>
        <p:spPr>
          <a:xfrm>
            <a:off x="8331023" y="435573"/>
            <a:ext cx="1235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What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BFEDC5-4133-4D6D-89D8-AC849EB52AA3}"/>
              </a:ext>
            </a:extLst>
          </p:cNvPr>
          <p:cNvSpPr/>
          <p:nvPr/>
        </p:nvSpPr>
        <p:spPr>
          <a:xfrm>
            <a:off x="8331023" y="6031055"/>
            <a:ext cx="1235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Where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BA6EAA-E36A-41A2-9AC1-A54B038389C2}"/>
              </a:ext>
            </a:extLst>
          </p:cNvPr>
          <p:cNvSpPr/>
          <p:nvPr/>
        </p:nvSpPr>
        <p:spPr>
          <a:xfrm>
            <a:off x="291664" y="5986330"/>
            <a:ext cx="24261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Problem: Images can have more than one object.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9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2" grpId="0"/>
      <p:bldP spid="38" grpId="0"/>
      <p:bldP spid="40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FD24-3EA4-4CA3-BCE4-AB0B99F3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 Multiple Objects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13D7A-FA06-44CB-9CFA-3766BFA7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3AD7-20A6-4DB8-8BBB-85DF8237B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8"/>
          <a:stretch/>
        </p:blipFill>
        <p:spPr>
          <a:xfrm>
            <a:off x="152402" y="2888886"/>
            <a:ext cx="2127794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80916-111C-4936-A5C7-4EBADCEE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2" y="845274"/>
            <a:ext cx="211328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1DECA-EBE3-4106-A40D-FEF4F6941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34"/>
          <a:stretch/>
        </p:blipFill>
        <p:spPr>
          <a:xfrm>
            <a:off x="152400" y="4932498"/>
            <a:ext cx="2127795" cy="1828800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81BA3622-CB9B-49B0-8FFC-E1535837FDD4}"/>
              </a:ext>
            </a:extLst>
          </p:cNvPr>
          <p:cNvSpPr/>
          <p:nvPr/>
        </p:nvSpPr>
        <p:spPr>
          <a:xfrm rot="5400000">
            <a:off x="3096511" y="403045"/>
            <a:ext cx="1798863" cy="2743200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1C94D0D5-5506-456E-AEB4-636AC68B79FB}"/>
              </a:ext>
            </a:extLst>
          </p:cNvPr>
          <p:cNvSpPr/>
          <p:nvPr/>
        </p:nvSpPr>
        <p:spPr>
          <a:xfrm rot="5400000">
            <a:off x="3096511" y="2446655"/>
            <a:ext cx="1798863" cy="2743200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D6BA29C2-048C-4041-9853-2477002604B9}"/>
              </a:ext>
            </a:extLst>
          </p:cNvPr>
          <p:cNvSpPr/>
          <p:nvPr/>
        </p:nvSpPr>
        <p:spPr>
          <a:xfrm rot="5400000">
            <a:off x="3096511" y="4460330"/>
            <a:ext cx="1798863" cy="2743200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759E1D-7FE4-4C38-A554-579CC5978A79}"/>
              </a:ext>
            </a:extLst>
          </p:cNvPr>
          <p:cNvSpPr txBox="1"/>
          <p:nvPr/>
        </p:nvSpPr>
        <p:spPr>
          <a:xfrm>
            <a:off x="5781040" y="1271841"/>
            <a:ext cx="2743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CAT: (x, y, w, h)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A34400-AA83-4EEC-BF18-B1396F71BD08}"/>
              </a:ext>
            </a:extLst>
          </p:cNvPr>
          <p:cNvSpPr txBox="1"/>
          <p:nvPr/>
        </p:nvSpPr>
        <p:spPr>
          <a:xfrm>
            <a:off x="5781040" y="3280066"/>
            <a:ext cx="2743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DOG: (x, y, w, h)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DOG: (x, y, w, h)</a:t>
            </a:r>
            <a:endParaRPr lang="en-US" sz="2400" dirty="0"/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CAT: (x, y, w, h)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9551F-C757-4471-8401-560C5EB4E80C}"/>
              </a:ext>
            </a:extLst>
          </p:cNvPr>
          <p:cNvSpPr txBox="1"/>
          <p:nvPr/>
        </p:nvSpPr>
        <p:spPr>
          <a:xfrm>
            <a:off x="5781040" y="5346367"/>
            <a:ext cx="2743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DUCK: (x, y, w, h)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DUCK: (x, y, w, h)</a:t>
            </a:r>
            <a:endParaRPr lang="en-US" sz="2400" dirty="0"/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…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D3A67-4E08-4723-97AE-E5CFF6A1BE94}"/>
              </a:ext>
            </a:extLst>
          </p:cNvPr>
          <p:cNvSpPr txBox="1"/>
          <p:nvPr/>
        </p:nvSpPr>
        <p:spPr>
          <a:xfrm>
            <a:off x="9035142" y="1271841"/>
            <a:ext cx="2743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4 numbers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C2C77C-EBC0-4340-8E75-5BD3FEE0AF88}"/>
              </a:ext>
            </a:extLst>
          </p:cNvPr>
          <p:cNvSpPr txBox="1"/>
          <p:nvPr/>
        </p:nvSpPr>
        <p:spPr>
          <a:xfrm>
            <a:off x="9035142" y="3429000"/>
            <a:ext cx="2743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12 numbers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72F199-FEBD-4624-9CD5-05C9A7FD5443}"/>
              </a:ext>
            </a:extLst>
          </p:cNvPr>
          <p:cNvSpPr txBox="1"/>
          <p:nvPr/>
        </p:nvSpPr>
        <p:spPr>
          <a:xfrm>
            <a:off x="9035142" y="5346367"/>
            <a:ext cx="2743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Many numbers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E4CE03-DCB2-499A-A8F9-383EA0CFEEC3}"/>
              </a:ext>
            </a:extLst>
          </p:cNvPr>
          <p:cNvSpPr txBox="1"/>
          <p:nvPr/>
        </p:nvSpPr>
        <p:spPr>
          <a:xfrm>
            <a:off x="7902460" y="157416"/>
            <a:ext cx="3875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Need different numbers of outputs per image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3B5D9-7F27-46DA-BC81-3D6853B54599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33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FD24-3EA4-4CA3-BCE4-AB0B99F3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 Multiple Objects: Sliding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13D7A-FA06-44CB-9CFA-3766BFA7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3AD7-20A6-4DB8-8BBB-85DF8237B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0"/>
          <a:stretch/>
        </p:blipFill>
        <p:spPr>
          <a:xfrm>
            <a:off x="152400" y="1735863"/>
            <a:ext cx="4517722" cy="3386274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1C94D0D5-5506-456E-AEB4-636AC68B79FB}"/>
              </a:ext>
            </a:extLst>
          </p:cNvPr>
          <p:cNvSpPr/>
          <p:nvPr/>
        </p:nvSpPr>
        <p:spPr>
          <a:xfrm rot="5400000">
            <a:off x="5334294" y="2057400"/>
            <a:ext cx="1798863" cy="2743200"/>
          </a:xfrm>
          <a:prstGeom prst="trapezoid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A34400-AA83-4EEC-BF18-B1396F71BD08}"/>
              </a:ext>
            </a:extLst>
          </p:cNvPr>
          <p:cNvSpPr txBox="1"/>
          <p:nvPr/>
        </p:nvSpPr>
        <p:spPr>
          <a:xfrm>
            <a:off x="7907800" y="3025411"/>
            <a:ext cx="2743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DOG? </a:t>
            </a:r>
            <a:r>
              <a:rPr lang="en-US" sz="24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NO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CAT? </a:t>
            </a:r>
            <a:r>
              <a:rPr lang="en-US" sz="24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NO</a:t>
            </a:r>
          </a:p>
          <a:p>
            <a:r>
              <a:rPr lang="en-US" sz="2400" dirty="0">
                <a:latin typeface="Calibri" panose="020F0502020204030204" pitchFamily="34" charset="0"/>
              </a:rPr>
              <a:t>Background?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</a:rPr>
              <a:t>YES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3B5D9-7F27-46DA-BC81-3D6853B54599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7F929-DE20-45B5-A33D-1B57F373B4E9}"/>
              </a:ext>
            </a:extLst>
          </p:cNvPr>
          <p:cNvSpPr/>
          <p:nvPr/>
        </p:nvSpPr>
        <p:spPr>
          <a:xfrm>
            <a:off x="152400" y="2890472"/>
            <a:ext cx="1388599" cy="223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F55DD0-1AD9-4C1F-A0FF-A277B3BDEE80}"/>
              </a:ext>
            </a:extLst>
          </p:cNvPr>
          <p:cNvSpPr/>
          <p:nvPr/>
        </p:nvSpPr>
        <p:spPr>
          <a:xfrm>
            <a:off x="1149173" y="2890472"/>
            <a:ext cx="1388599" cy="223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5FB69B-E5E3-45AA-9104-2D6A5D0B3C90}"/>
              </a:ext>
            </a:extLst>
          </p:cNvPr>
          <p:cNvSpPr/>
          <p:nvPr/>
        </p:nvSpPr>
        <p:spPr>
          <a:xfrm>
            <a:off x="2293257" y="3222171"/>
            <a:ext cx="957943" cy="168365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5AF13C-40C3-428D-900E-92603B6005C5}"/>
              </a:ext>
            </a:extLst>
          </p:cNvPr>
          <p:cNvSpPr/>
          <p:nvPr/>
        </p:nvSpPr>
        <p:spPr>
          <a:xfrm>
            <a:off x="2975429" y="3005863"/>
            <a:ext cx="1107489" cy="168365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E451E-FA57-48FA-B056-7C495E433E0E}"/>
              </a:ext>
            </a:extLst>
          </p:cNvPr>
          <p:cNvSpPr txBox="1"/>
          <p:nvPr/>
        </p:nvSpPr>
        <p:spPr>
          <a:xfrm>
            <a:off x="7907800" y="3025411"/>
            <a:ext cx="2743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DOG?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</a:rPr>
              <a:t>YES</a:t>
            </a:r>
            <a:endParaRPr lang="en-US" sz="2400" b="0" i="0" u="none" strike="noStrike" baseline="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CAT? </a:t>
            </a:r>
            <a:r>
              <a:rPr lang="en-US" sz="24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NO</a:t>
            </a:r>
          </a:p>
          <a:p>
            <a:r>
              <a:rPr lang="en-US" sz="2400" dirty="0">
                <a:latin typeface="Calibri" panose="020F0502020204030204" pitchFamily="34" charset="0"/>
              </a:rPr>
              <a:t>Background? </a:t>
            </a:r>
            <a:r>
              <a:rPr lang="en-US" sz="24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NO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4C11F0-B53C-409E-BBC7-84C232E73C0D}"/>
              </a:ext>
            </a:extLst>
          </p:cNvPr>
          <p:cNvSpPr txBox="1"/>
          <p:nvPr/>
        </p:nvSpPr>
        <p:spPr>
          <a:xfrm>
            <a:off x="7907800" y="3025411"/>
            <a:ext cx="2743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DOG?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</a:rPr>
              <a:t>YES</a:t>
            </a:r>
            <a:endParaRPr lang="en-US" sz="2400" b="0" i="0" u="none" strike="noStrike" baseline="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CAT? </a:t>
            </a:r>
            <a:r>
              <a:rPr lang="en-US" sz="24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NO</a:t>
            </a:r>
          </a:p>
          <a:p>
            <a:r>
              <a:rPr lang="en-US" sz="2400" dirty="0">
                <a:latin typeface="Calibri" panose="020F0502020204030204" pitchFamily="34" charset="0"/>
              </a:rPr>
              <a:t>Background? </a:t>
            </a:r>
            <a:r>
              <a:rPr lang="en-US" sz="24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NO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4909C6-2120-4E3E-8E6E-1A9CBE65FB6A}"/>
              </a:ext>
            </a:extLst>
          </p:cNvPr>
          <p:cNvSpPr txBox="1"/>
          <p:nvPr/>
        </p:nvSpPr>
        <p:spPr>
          <a:xfrm>
            <a:off x="7907800" y="3025411"/>
            <a:ext cx="2743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DOG? </a:t>
            </a:r>
            <a:r>
              <a:rPr lang="en-US" sz="24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NO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CAT?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</a:rPr>
              <a:t>YES</a:t>
            </a:r>
            <a:endParaRPr lang="en-US" sz="2400" b="0" i="0" u="none" strike="noStrike" baseline="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Background? </a:t>
            </a:r>
            <a:r>
              <a:rPr lang="en-US" sz="24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NO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49379-7799-4E74-A9FE-3C5697C2EA86}"/>
              </a:ext>
            </a:extLst>
          </p:cNvPr>
          <p:cNvSpPr txBox="1"/>
          <p:nvPr/>
        </p:nvSpPr>
        <p:spPr>
          <a:xfrm>
            <a:off x="4922085" y="1067746"/>
            <a:ext cx="4626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Apply a CNN to many different</a:t>
            </a:r>
          </a:p>
          <a:p>
            <a:r>
              <a:rPr lang="en-US" sz="2400" dirty="0"/>
              <a:t>crops of the image, CNN classifies</a:t>
            </a:r>
          </a:p>
          <a:p>
            <a:r>
              <a:rPr lang="en-US" sz="2400" dirty="0"/>
              <a:t>each crop as object or background</a:t>
            </a:r>
          </a:p>
        </p:txBody>
      </p:sp>
    </p:spTree>
    <p:extLst>
      <p:ext uri="{BB962C8B-B14F-4D97-AF65-F5344CB8AC3E}">
        <p14:creationId xmlns:p14="http://schemas.microsoft.com/office/powerpoint/2010/main" val="383637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/>
      <p:bldP spid="23" grpId="1"/>
      <p:bldP spid="26" grpId="0"/>
      <p:bldP spid="26" grpId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FD24-3EA4-4CA3-BCE4-AB0B99F3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a Multiple Objects: Sliding Window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13D7A-FA06-44CB-9CFA-3766BFA7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A60E4-AAFF-4A0E-BD63-6D58E35F6D4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3AD7-20A6-4DB8-8BBB-85DF8237B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0"/>
          <a:stretch/>
        </p:blipFill>
        <p:spPr>
          <a:xfrm>
            <a:off x="152400" y="1735863"/>
            <a:ext cx="4517722" cy="33862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73B5D9-7F27-46DA-BC81-3D6853B54599}"/>
              </a:ext>
            </a:extLst>
          </p:cNvPr>
          <p:cNvSpPr/>
          <p:nvPr/>
        </p:nvSpPr>
        <p:spPr>
          <a:xfrm>
            <a:off x="10651001" y="6519446"/>
            <a:ext cx="1540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Source: Johnson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7F929-DE20-45B5-A33D-1B57F373B4E9}"/>
              </a:ext>
            </a:extLst>
          </p:cNvPr>
          <p:cNvSpPr/>
          <p:nvPr/>
        </p:nvSpPr>
        <p:spPr>
          <a:xfrm>
            <a:off x="152400" y="2890472"/>
            <a:ext cx="1388599" cy="223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F55DD0-1AD9-4C1F-A0FF-A277B3BDEE80}"/>
              </a:ext>
            </a:extLst>
          </p:cNvPr>
          <p:cNvSpPr/>
          <p:nvPr/>
        </p:nvSpPr>
        <p:spPr>
          <a:xfrm>
            <a:off x="1149173" y="2890472"/>
            <a:ext cx="1388599" cy="223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5FB69B-E5E3-45AA-9104-2D6A5D0B3C90}"/>
              </a:ext>
            </a:extLst>
          </p:cNvPr>
          <p:cNvSpPr/>
          <p:nvPr/>
        </p:nvSpPr>
        <p:spPr>
          <a:xfrm>
            <a:off x="2293257" y="3222171"/>
            <a:ext cx="957943" cy="168365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5AF13C-40C3-428D-900E-92603B6005C5}"/>
              </a:ext>
            </a:extLst>
          </p:cNvPr>
          <p:cNvSpPr/>
          <p:nvPr/>
        </p:nvSpPr>
        <p:spPr>
          <a:xfrm>
            <a:off x="2975429" y="3005863"/>
            <a:ext cx="1107489" cy="168365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49379-7799-4E74-A9FE-3C5697C2EA86}"/>
              </a:ext>
            </a:extLst>
          </p:cNvPr>
          <p:cNvSpPr txBox="1"/>
          <p:nvPr/>
        </p:nvSpPr>
        <p:spPr>
          <a:xfrm>
            <a:off x="4822783" y="1067746"/>
            <a:ext cx="4725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Apply a CNN to many different</a:t>
            </a:r>
          </a:p>
          <a:p>
            <a:r>
              <a:rPr lang="en-US" sz="2400" dirty="0"/>
              <a:t>crops of the image, CNN classifies</a:t>
            </a:r>
          </a:p>
          <a:p>
            <a:r>
              <a:rPr lang="en-US" sz="2400" dirty="0"/>
              <a:t>each crop as object or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92C5DC-2DFC-405C-B778-D550BBF226E6}"/>
                  </a:ext>
                </a:extLst>
              </p:cNvPr>
              <p:cNvSpPr txBox="1"/>
              <p:nvPr/>
            </p:nvSpPr>
            <p:spPr>
              <a:xfrm>
                <a:off x="4822783" y="2199444"/>
                <a:ext cx="65304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Question: How many possible boxes are there in an image of 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92C5DC-2DFC-405C-B778-D550BBF22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783" y="2199444"/>
                <a:ext cx="6530400" cy="830997"/>
              </a:xfrm>
              <a:prstGeom prst="rect">
                <a:avLst/>
              </a:prstGeom>
              <a:blipFill>
                <a:blip r:embed="rId3"/>
                <a:stretch>
                  <a:fillRect l="-1401" t="-5882" r="-224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C395F7-95EC-4219-B342-6DCCC59A8DFE}"/>
                  </a:ext>
                </a:extLst>
              </p:cNvPr>
              <p:cNvSpPr txBox="1"/>
              <p:nvPr/>
            </p:nvSpPr>
            <p:spPr>
              <a:xfrm>
                <a:off x="4822783" y="3042988"/>
                <a:ext cx="653040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Consider a box of 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Possible x positions: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Possible y positions: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Possible positions: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+ 1)×(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C395F7-95EC-4219-B342-6DCCC59A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783" y="3042988"/>
                <a:ext cx="6530400" cy="1938992"/>
              </a:xfrm>
              <a:prstGeom prst="rect">
                <a:avLst/>
              </a:prstGeom>
              <a:blipFill>
                <a:blip r:embed="rId4"/>
                <a:stretch>
                  <a:fillRect l="-1401" t="-2516" b="-3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F8F859-8E9C-4F16-AA88-78B9BC872B56}"/>
                  </a:ext>
                </a:extLst>
              </p:cNvPr>
              <p:cNvSpPr txBox="1"/>
              <p:nvPr/>
            </p:nvSpPr>
            <p:spPr>
              <a:xfrm>
                <a:off x="3382145" y="5159449"/>
                <a:ext cx="8657455" cy="1500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Total possible boxes: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 – 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 + 1</m:t>
                                  </m:r>
                                </m:e>
                              </m:d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 – 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 + 1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F8F859-8E9C-4F16-AA88-78B9BC872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145" y="5159449"/>
                <a:ext cx="8657455" cy="1500154"/>
              </a:xfrm>
              <a:prstGeom prst="rect">
                <a:avLst/>
              </a:prstGeom>
              <a:blipFill>
                <a:blip r:embed="rId5"/>
                <a:stretch>
                  <a:fillRect l="-1127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B16989E-8A0D-4CC6-9439-72BAFFE99C53}"/>
              </a:ext>
            </a:extLst>
          </p:cNvPr>
          <p:cNvSpPr txBox="1"/>
          <p:nvPr/>
        </p:nvSpPr>
        <p:spPr>
          <a:xfrm>
            <a:off x="9408885" y="3353201"/>
            <a:ext cx="27831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800 x 600 image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has ~58M boxes!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No way we can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evaluate them all.</a:t>
            </a:r>
          </a:p>
        </p:txBody>
      </p:sp>
    </p:spTree>
    <p:extLst>
      <p:ext uri="{BB962C8B-B14F-4D97-AF65-F5344CB8AC3E}">
        <p14:creationId xmlns:p14="http://schemas.microsoft.com/office/powerpoint/2010/main" val="173884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18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>
              <a:lumMod val="75000"/>
            </a:schemeClr>
          </a:solidFill>
        </a:ln>
      </a:spPr>
      <a:bodyPr wrap="none" rtlCol="0" anchor="ctr">
        <a:noAutofit/>
      </a:bodyPr>
      <a:lstStyle>
        <a:defPPr algn="l">
          <a:defRPr sz="2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>
              <a:lumMod val="40000"/>
              <a:lumOff val="6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E6D61402220C4AAB9134744542D951" ma:contentTypeVersion="13" ma:contentTypeDescription="Create a new document." ma:contentTypeScope="" ma:versionID="a431356919d8d70a1f6a7cb30b94cd6e">
  <xsd:schema xmlns:xsd="http://www.w3.org/2001/XMLSchema" xmlns:xs="http://www.w3.org/2001/XMLSchema" xmlns:p="http://schemas.microsoft.com/office/2006/metadata/properties" xmlns:ns3="6edd9256-7643-4d61-a743-2b772d28f2af" xmlns:ns4="39df2973-3e90-4c71-aa95-d784a57a6903" targetNamespace="http://schemas.microsoft.com/office/2006/metadata/properties" ma:root="true" ma:fieldsID="eaf4ff243cf6e0b9403286f5964f5719" ns3:_="" ns4:_="">
    <xsd:import namespace="6edd9256-7643-4d61-a743-2b772d28f2af"/>
    <xsd:import namespace="39df2973-3e90-4c71-aa95-d784a57a69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dd9256-7643-4d61-a743-2b772d28f2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df2973-3e90-4c71-aa95-d784a57a690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17A502-A4E6-430D-9A40-173BADB1CBB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8B12DCE-7B5D-48E0-B002-2EF03FEB6A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2762C8-741E-43B4-8244-22E6C2B304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dd9256-7643-4d61-a743-2b772d28f2af"/>
    <ds:schemaRef ds:uri="39df2973-3e90-4c71-aa95-d784a57a69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6262</TotalTime>
  <Words>5004</Words>
  <Application>Microsoft Office PowerPoint</Application>
  <PresentationFormat>Widescreen</PresentationFormat>
  <Paragraphs>958</Paragraphs>
  <Slides>50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Calibri-Bold</vt:lpstr>
      <vt:lpstr>Cambria Math</vt:lpstr>
      <vt:lpstr>Office Theme</vt:lpstr>
      <vt:lpstr>Object Detection</vt:lpstr>
      <vt:lpstr>So Far: Image Classification</vt:lpstr>
      <vt:lpstr>Vision Tasks</vt:lpstr>
      <vt:lpstr>Object Detection: Task Definition</vt:lpstr>
      <vt:lpstr>Object Detection: Challenges</vt:lpstr>
      <vt:lpstr>Detecting a Single Object</vt:lpstr>
      <vt:lpstr>Detecting a Multiple Objects</vt:lpstr>
      <vt:lpstr>Detecting a Multiple Objects: Sliding Window</vt:lpstr>
      <vt:lpstr>Detecting a Multiple Objects: Sliding Window</vt:lpstr>
      <vt:lpstr>Region Proposals</vt:lpstr>
      <vt:lpstr>R-CNN: Region Proposals + CNN Features</vt:lpstr>
      <vt:lpstr>R-CNN: Test Time</vt:lpstr>
      <vt:lpstr>Comparing Boxes: Intersection over Union (IoU)</vt:lpstr>
      <vt:lpstr>Overlapping Boxes: Non-Max Suppression (NMS)</vt:lpstr>
      <vt:lpstr>Overlapping Boxes: Non-Max Suppression (NMS)</vt:lpstr>
      <vt:lpstr>Overlapping Boxes: Non-Max Suppression (NMS)</vt:lpstr>
      <vt:lpstr>Evaluating Obj. Detectors: Mean Average Precision</vt:lpstr>
      <vt:lpstr>Evaluating Obj. Detectors: Mean Average Precision</vt:lpstr>
      <vt:lpstr>Evaluating Obj. Detectors: Mean Average Precision</vt:lpstr>
      <vt:lpstr>Evaluating Obj. Detectors: Mean Average Precision</vt:lpstr>
      <vt:lpstr>Evaluating Obj. Detectors: Mean Average Precision</vt:lpstr>
      <vt:lpstr>Evaluating Obj. Detectors: Mean Average Precision</vt:lpstr>
      <vt:lpstr>Evaluating Obj. Detectors: Mean Average Precision</vt:lpstr>
      <vt:lpstr>Evaluating Obj. Detectors: Mean Average Precision</vt:lpstr>
      <vt:lpstr>R-CNN: Region-Based CNN</vt:lpstr>
      <vt:lpstr>Fast R-CNN</vt:lpstr>
      <vt:lpstr>Fast R-CNN</vt:lpstr>
      <vt:lpstr>Fast R-CNN</vt:lpstr>
      <vt:lpstr>Cropping Features: RoI Pool</vt:lpstr>
      <vt:lpstr>RoI Pooling Illustration</vt:lpstr>
      <vt:lpstr>Cropping Features: RoI Align</vt:lpstr>
      <vt:lpstr>Cropping Features: RoI Align</vt:lpstr>
      <vt:lpstr>Fast R-CNN vs. “Slow” R-CNN</vt:lpstr>
      <vt:lpstr>Fast R-CNN vs. “Slow” R-CNN</vt:lpstr>
      <vt:lpstr>Faster R-CNN: Learnable Region Proposals</vt:lpstr>
      <vt:lpstr>Cropping Features: RoI Pool</vt:lpstr>
      <vt:lpstr>Cropping Features: RoI Pool</vt:lpstr>
      <vt:lpstr>Cropping Features: RoI Pool</vt:lpstr>
      <vt:lpstr>Cropping Features: RoI Pool</vt:lpstr>
      <vt:lpstr>Faster R-CNN: Learnable Region Proposals</vt:lpstr>
      <vt:lpstr>Faster R-CNN: Test-Time Speed</vt:lpstr>
      <vt:lpstr>Faster R-CNN: Learnable Region Proposals</vt:lpstr>
      <vt:lpstr>Single-Stage Object Detection</vt:lpstr>
      <vt:lpstr>Single-Stage Object Detection</vt:lpstr>
      <vt:lpstr>Object Detection: Lots of Variables</vt:lpstr>
      <vt:lpstr>Object Detection: Lots of Variables</vt:lpstr>
      <vt:lpstr>Object Detection: Lots of Variables</vt:lpstr>
      <vt:lpstr>Object Detection: Open-Source Code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Neural Networks</dc:title>
  <dc:creator>Ranga Rodrigo</dc:creator>
  <cp:lastModifiedBy>Ranga Rodrigo</cp:lastModifiedBy>
  <cp:revision>2</cp:revision>
  <dcterms:created xsi:type="dcterms:W3CDTF">2020-06-10T08:02:56Z</dcterms:created>
  <dcterms:modified xsi:type="dcterms:W3CDTF">2022-06-01T08:06:33Z</dcterms:modified>
</cp:coreProperties>
</file>